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Úvodní sníme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Nadpis a svislý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Svislý nadpis a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Nadpis a obsah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Záhlaví části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va obsah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Porovnání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Jenom nadpi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Prázdný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sah s titulke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Obrázek s titulkem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Relationship Id="rId5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3048000" y="-914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6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ZŠ T. G. Masaryka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g.firmy.cz/premise/full/201202/2416/70/4f47bf85706bdc85a05b0000?v=1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524000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67603" y="5215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Monitorujeme provoz školy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44551"/>
            <a:ext cx="4970651" cy="372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8973" y="702528"/>
            <a:ext cx="471793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Pořádáme sběrové akce</a:t>
            </a:r>
          </a:p>
        </p:txBody>
      </p:sp>
      <p:pic>
        <p:nvPicPr>
          <p:cNvPr id="159" name="Shape 1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27" y="2351633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7627" y="3134720"/>
            <a:ext cx="4939551" cy="369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0185" y="0"/>
            <a:ext cx="5029769" cy="377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Zaštiťujeme třídění odpadu</a:t>
            </a:r>
          </a:p>
        </p:txBody>
      </p:sp>
      <p:pic>
        <p:nvPicPr>
          <p:cNvPr id="167" name="Shape 1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6627" y="365125"/>
            <a:ext cx="328537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50" y="2128197"/>
            <a:ext cx="2890878" cy="385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9142" y="3293668"/>
            <a:ext cx="4869454" cy="304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066800" y="0"/>
            <a:ext cx="10515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br>
              <a:rPr b="1" i="0" lang="cs" sz="8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" sz="8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Děkujeme za pozornost</a:t>
            </a:r>
            <a:br>
              <a:rPr b="0" i="0" lang="c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i="0" lang="cs" sz="8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Matyáš a Míša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 flipH="1">
            <a:off x="11353800" y="1825625"/>
            <a:ext cx="76200" cy="45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38713"/>
            <a:ext cx="5408494" cy="405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1223" y="3539888"/>
            <a:ext cx="4424150" cy="331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269544" y="2131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Scházíme se pravidelně jednou měsíčně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4303" y="383309"/>
            <a:ext cx="4781219" cy="358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Pořádáme</a:t>
            </a:r>
            <a:r>
              <a:rPr b="1" i="0" lang="c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programy pro mladší spolužáky</a:t>
            </a:r>
          </a:p>
        </p:txBody>
      </p:sp>
      <p:pic>
        <p:nvPicPr>
          <p:cNvPr id="100" name="Shape 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52" y="2222475"/>
            <a:ext cx="629488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9199" y="1487936"/>
            <a:ext cx="5302537" cy="397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Každoročně</a:t>
            </a:r>
            <a:r>
              <a:rPr b="0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spolupracujeme s OŽP P12 a máme svůj stánek na Dni Země</a:t>
            </a:r>
          </a:p>
        </p:txBody>
      </p:sp>
      <p:pic>
        <p:nvPicPr>
          <p:cNvPr id="107" name="Shape 1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91536" y="2715425"/>
            <a:ext cx="5467088" cy="307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5933" y="1795938"/>
            <a:ext cx="4895706" cy="488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Účastníme se kulatých stolů pořádaných ÚMČ P12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57395">
            <a:off x="5385780" y="2417945"/>
            <a:ext cx="6442881" cy="361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473" y="1690688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Spolupracujeme s blízkými MtŠ </a:t>
            </a: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216" y="2209469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288" y="2374142"/>
            <a:ext cx="5767712" cy="4325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Podporujeme v pražské ZOO opičku</a:t>
            </a:r>
          </a:p>
        </p:txBody>
      </p:sp>
      <p:pic>
        <p:nvPicPr>
          <p:cNvPr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3815" y="2024655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7157" y="-170597"/>
            <a:ext cx="5235024" cy="392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4253" y="3372135"/>
            <a:ext cx="4407090" cy="3305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Pomáháme při akcích školní družiny</a:t>
            </a:r>
          </a:p>
        </p:txBody>
      </p:sp>
      <p:pic>
        <p:nvPicPr>
          <p:cNvPr id="136" name="Shape 1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5920" y="-19713"/>
            <a:ext cx="5246080" cy="393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910" y="1690688"/>
            <a:ext cx="5931090" cy="444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6373" y="3538468"/>
            <a:ext cx="3969224" cy="297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Pomáháme</a:t>
            </a:r>
            <a:r>
              <a:rPr b="0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c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údržbě školy a okolí</a:t>
            </a:r>
          </a:p>
        </p:txBody>
      </p:sp>
      <p:pic>
        <p:nvPicPr>
          <p:cNvPr id="144" name="Shape 1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216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3149" y="0"/>
            <a:ext cx="4338851" cy="325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031" y="2689746"/>
            <a:ext cx="5029769" cy="377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