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1" r:id="rId12"/>
    <p:sldId id="267" r:id="rId13"/>
    <p:sldId id="26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81DB63D-1BEE-43DB-AA9B-4D8CDDCD8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E5D74136-DAF9-421B-90DD-3996EC751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3AA5A3C6-B6D7-43E2-AD1D-094EAA18C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043F-983D-455A-BEE0-989466C42EC3}" type="datetimeFigureOut">
              <a:rPr lang="cs-CZ" smtClean="0"/>
              <a:pPr/>
              <a:t>11.10.2017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DDE7DD7E-E94F-45E6-ACDD-03767EA83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28BB2FA4-4B19-4144-A9C6-2E8120C3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AE39-5855-44DD-9A08-A6958A0575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685071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0616271-0534-4E91-8A1E-F17297D38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F3A3EEB8-682C-44FD-BE5C-812D44A07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53CA78C8-91A4-4DC6-9570-F081357C5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043F-983D-455A-BEE0-989466C42EC3}" type="datetimeFigureOut">
              <a:rPr lang="cs-CZ" smtClean="0"/>
              <a:pPr/>
              <a:t>11.10.2017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F42F7BF2-FBB0-4578-838A-73262CA60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3DCEDB0B-FD93-41BF-815C-6B76FBF7C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AE39-5855-44DD-9A08-A6958A0575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00019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="" xmlns:a16="http://schemas.microsoft.com/office/drawing/2014/main" id="{4125FF71-8AB0-47F5-8421-155E4B6D66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C42C9ABE-C4CD-43B5-B09F-BAEF3E359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7B634D65-27DA-4F23-8D4D-96261F585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043F-983D-455A-BEE0-989466C42EC3}" type="datetimeFigureOut">
              <a:rPr lang="cs-CZ" smtClean="0"/>
              <a:pPr/>
              <a:t>11.10.2017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9EE7314B-FABB-4701-BCE4-62F685FC7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497F958B-FD5D-4C7E-9BAF-84AB79E88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AE39-5855-44DD-9A08-A6958A0575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4358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3D8E16D-EDBA-42F7-BE50-5E6608EA9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A96549F4-A681-40DF-A9B4-EFA95E9E8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E6D63B26-4981-49E0-8C82-0EB18607D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043F-983D-455A-BEE0-989466C42EC3}" type="datetimeFigureOut">
              <a:rPr lang="cs-CZ" smtClean="0"/>
              <a:pPr/>
              <a:t>11.10.2017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5A4019A6-7142-4F28-A72F-A507D9C6D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5BBF914A-EE53-4B53-A8F3-8D2F39A59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AE39-5855-44DD-9A08-A6958A0575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19507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A8ADCE4-4602-4209-BD91-FD2B04A63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6F60E183-7A3C-4323-A582-1A12F4863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D7A237E9-0BBC-4B37-8451-3CC7E8F4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043F-983D-455A-BEE0-989466C42EC3}" type="datetimeFigureOut">
              <a:rPr lang="cs-CZ" smtClean="0"/>
              <a:pPr/>
              <a:t>11.10.2017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79181E8C-8752-4C87-99DB-73DD07F33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891F1F4B-0D95-46B5-8052-7BEEFEC9C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AE39-5855-44DD-9A08-A6958A0575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79384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71CD0B6-895A-4681-B5D9-298E29E4D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C6AC4186-D1B8-43EB-BCDF-C16AB654F9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="" xmlns:a16="http://schemas.microsoft.com/office/drawing/2014/main" id="{1A413E49-1C56-4EA7-9118-24EBBB44CC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59245D48-302E-45D3-B41F-E0BDBA6EA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043F-983D-455A-BEE0-989466C42EC3}" type="datetimeFigureOut">
              <a:rPr lang="cs-CZ" smtClean="0"/>
              <a:pPr/>
              <a:t>11.10.2017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2D960C01-2C04-4B42-B17A-76903DA76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4F969475-DD1F-4224-93B7-F607224C9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AE39-5855-44DD-9A08-A6958A0575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60740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5E498A7-112C-4E13-AB61-6895FAD07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E76B2303-E89D-48C9-860D-1AE18191B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="" xmlns:a16="http://schemas.microsoft.com/office/drawing/2014/main" id="{512B0303-7E1F-4937-95D0-D27839652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81CFEF91-96B3-4E1F-AC7C-0D1E301349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="" xmlns:a16="http://schemas.microsoft.com/office/drawing/2014/main" id="{5E5F9EDF-34D5-42EB-AFCD-5C6C09DEC8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="" xmlns:a16="http://schemas.microsoft.com/office/drawing/2014/main" id="{867E6CE3-2CE2-43E9-8B4C-5101FFADA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043F-983D-455A-BEE0-989466C42EC3}" type="datetimeFigureOut">
              <a:rPr lang="cs-CZ" smtClean="0"/>
              <a:pPr/>
              <a:t>11.10.2017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64329600-C053-48A6-9ECB-86E27DDC2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4500B6FF-C34C-4529-B262-E2FD7459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AE39-5855-44DD-9A08-A6958A0575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27676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0277DC5-055E-4817-8573-E2A567F1D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A2F4237D-37BC-4A18-9044-E79053040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043F-983D-455A-BEE0-989466C42EC3}" type="datetimeFigureOut">
              <a:rPr lang="cs-CZ" smtClean="0"/>
              <a:pPr/>
              <a:t>11.10.2017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CB6CE28F-3CD1-4F99-AFE0-F136DC8BD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939ACBC5-148D-4D9D-8FD3-EF276FF4A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AE39-5855-44DD-9A08-A6958A0575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74259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="" xmlns:a16="http://schemas.microsoft.com/office/drawing/2014/main" id="{9C30AA8D-3A3D-47C0-8ACA-885FE2FED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043F-983D-455A-BEE0-989466C42EC3}" type="datetimeFigureOut">
              <a:rPr lang="cs-CZ" smtClean="0"/>
              <a:pPr/>
              <a:t>11.10.2017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F5AB1419-9958-4B70-9299-9122D94C0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D11E1FAD-B741-4A62-A642-79ABDA5F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AE39-5855-44DD-9A08-A6958A0575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083590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515D07B-A849-439A-AA74-26F955B65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BA8CAFE-1101-4D29-B1D9-F52980323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AF181149-2FAF-40E7-8FC4-F25266A55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FACB5981-4D31-4189-A16F-08375B908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043F-983D-455A-BEE0-989466C42EC3}" type="datetimeFigureOut">
              <a:rPr lang="cs-CZ" smtClean="0"/>
              <a:pPr/>
              <a:t>11.10.2017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52AC52F8-C5BB-47CC-A77B-8E6621BDD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10F2FE09-9FFF-4BA6-BF72-DA56A7BD5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AE39-5855-44DD-9A08-A6958A0575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9668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F85A938-F76C-4406-B856-C41CADCA0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="" xmlns:a16="http://schemas.microsoft.com/office/drawing/2014/main" id="{56A3F51F-AF98-49C7-9360-B1A5F96454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37A80A6E-1B3E-4E82-A112-046A1B365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719FD025-1EDC-44DB-A7DE-7E798CBF4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043F-983D-455A-BEE0-989466C42EC3}" type="datetimeFigureOut">
              <a:rPr lang="cs-CZ" smtClean="0"/>
              <a:pPr/>
              <a:t>11.10.2017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C37EFE2F-C5C2-4DF7-80BB-B46FCB1AF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3F61C222-6278-4553-8060-BF0B6C7D3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AE39-5855-44DD-9A08-A6958A0575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9344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B7648D28-BFC5-46CB-AC7D-0DA6B9C81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0D201DF6-54CC-4799-8030-ADA6EAE0B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966C0B18-8DB3-4F1A-85D4-435FFBBFE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9043F-983D-455A-BEE0-989466C42EC3}" type="datetimeFigureOut">
              <a:rPr lang="cs-CZ" smtClean="0"/>
              <a:pPr/>
              <a:t>11.10.2017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C27E93D7-FD43-4873-8381-24EF01DC7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39AC6E9C-BC8A-4BC6-83ED-B50840186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BAE39-5855-44DD-9A08-A6958A0575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93522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B40E56F-EA1E-4C47-9AF7-FB6D1114B1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-914400"/>
            <a:ext cx="9144000" cy="2387600"/>
          </a:xfrm>
        </p:spPr>
        <p:txBody>
          <a:bodyPr/>
          <a:lstStyle/>
          <a:p>
            <a:r>
              <a:rPr lang="cs" b="1" u="sng" dirty="0"/>
              <a:t>ZŠ T. G. Masaryka</a:t>
            </a:r>
            <a:endParaRPr lang="cs-CZ" b="1" u="sng" dirty="0"/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4D6F9B78-5D54-4E45-BC79-1B19DD0D06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2290" name="Picture 2" descr="https://img.firmy.cz/premise/full/201202/2416/70/4f47bf85706bdc85a05b0000?v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6553200" cy="4914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691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C66CF6F-3B33-463C-A3C7-F47AD1BE1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03" y="521506"/>
            <a:ext cx="10515600" cy="1325563"/>
          </a:xfrm>
        </p:spPr>
        <p:txBody>
          <a:bodyPr>
            <a:normAutofit/>
          </a:bodyPr>
          <a:lstStyle/>
          <a:p>
            <a:r>
              <a:rPr lang="cs" sz="3200" b="1" dirty="0"/>
              <a:t>Monitorujeme provoz školy</a:t>
            </a:r>
            <a:endParaRPr lang="cs-CZ" sz="3200" b="1" dirty="0"/>
          </a:p>
        </p:txBody>
      </p:sp>
      <p:pic>
        <p:nvPicPr>
          <p:cNvPr id="14" name="Obrázek 13">
            <a:extLst>
              <a:ext uri="{FF2B5EF4-FFF2-40B4-BE49-F238E27FC236}">
                <a16:creationId xmlns="" xmlns:a16="http://schemas.microsoft.com/office/drawing/2014/main" id="{AF13499F-36FA-4661-8917-87D63526A7D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44551"/>
            <a:ext cx="5004179" cy="3753134"/>
          </a:xfrm>
          <a:prstGeom prst="rect">
            <a:avLst/>
          </a:prstGeom>
        </p:spPr>
      </p:pic>
      <p:pic>
        <p:nvPicPr>
          <p:cNvPr id="19" name="Zástupný symbol pro obsah 18">
            <a:extLst>
              <a:ext uri="{FF2B5EF4-FFF2-40B4-BE49-F238E27FC236}">
                <a16:creationId xmlns="" xmlns:a16="http://schemas.microsoft.com/office/drawing/2014/main" id="{0A9A61FB-0E35-4C44-88E9-A347C4549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48973" y="702528"/>
            <a:ext cx="4717934" cy="43513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555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0ADA4EB-AEEA-453F-B33F-AC281B949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" sz="3200" b="1" dirty="0"/>
              <a:t>Pořádáme sběrové akce</a:t>
            </a:r>
            <a:endParaRPr lang="cs-CZ" sz="3200" b="1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="" xmlns:a16="http://schemas.microsoft.com/office/drawing/2014/main" id="{3ACA4C36-58A8-4851-978F-B93A2C8DCD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227" y="2351633"/>
            <a:ext cx="5801784" cy="435133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478AB5F9-3675-4690-8B91-C003B8F55D8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27627" y="3134720"/>
            <a:ext cx="4964373" cy="372328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="" xmlns:a16="http://schemas.microsoft.com/office/drawing/2014/main" id="{3FB0CBCA-366F-4CB7-BEEB-3172F3E1A9D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30185" y="0"/>
            <a:ext cx="5029769" cy="37723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170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4152870-E872-4059-B093-5E38C6B67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" sz="3200" b="1"/>
              <a:t>Zaštiťujeme třídění </a:t>
            </a:r>
            <a:r>
              <a:rPr lang="cs" sz="3200" b="1" dirty="0"/>
              <a:t>odpadu</a:t>
            </a:r>
            <a:endParaRPr lang="cs-CZ" sz="3200" b="1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="" xmlns:a16="http://schemas.microsoft.com/office/drawing/2014/main" id="{739D37CC-9BC6-4DA3-A2B3-399ECE2F7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06627" y="365125"/>
            <a:ext cx="3285373" cy="435133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688953D1-4615-452E-9A95-44A243BBCC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7750" y="2128197"/>
            <a:ext cx="2892686" cy="385691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="" xmlns:a16="http://schemas.microsoft.com/office/drawing/2014/main" id="{DEBE36EF-9A12-42BD-A93D-C011EA4A310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79142" y="3293668"/>
            <a:ext cx="4902957" cy="30512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13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0"/>
            <a:ext cx="10515600" cy="4648200"/>
          </a:xfrm>
        </p:spPr>
        <p:txBody>
          <a:bodyPr/>
          <a:lstStyle/>
          <a:p>
            <a:r>
              <a:rPr lang="cs-CZ" sz="8000" b="1" u="sng" dirty="0" smtClean="0">
                <a:solidFill>
                  <a:srgbClr val="FF0000"/>
                </a:solidFill>
              </a:rPr>
              <a:t/>
            </a:r>
            <a:br>
              <a:rPr lang="cs-CZ" sz="8000" b="1" u="sng" dirty="0" smtClean="0">
                <a:solidFill>
                  <a:srgbClr val="FF0000"/>
                </a:solidFill>
              </a:rPr>
            </a:br>
            <a:r>
              <a:rPr lang="cs-CZ" sz="8000" b="1" u="sng" dirty="0" smtClean="0">
                <a:solidFill>
                  <a:srgbClr val="FF0000"/>
                </a:solidFill>
              </a:rPr>
              <a:t>Děkujeme za pozornost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            </a:t>
            </a:r>
            <a:r>
              <a:rPr lang="cs-CZ" sz="8000" b="1" dirty="0" smtClean="0">
                <a:solidFill>
                  <a:srgbClr val="00B050"/>
                </a:solidFill>
              </a:rPr>
              <a:t>Matyáš a Míša</a:t>
            </a:r>
            <a:endParaRPr lang="cs-CZ" sz="80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flipH="1">
            <a:off x="11353800" y="1825625"/>
            <a:ext cx="76200" cy="45719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613A51C4-70EA-476D-BAAC-D01E1FC0112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38713"/>
            <a:ext cx="5408494" cy="4056371"/>
          </a:xfrm>
          <a:prstGeom prst="rect">
            <a:avLst/>
          </a:prstGeom>
        </p:spPr>
      </p:pic>
      <p:pic>
        <p:nvPicPr>
          <p:cNvPr id="6" name="Zástupný symbol pro obsah 5">
            <a:extLst>
              <a:ext uri="{FF2B5EF4-FFF2-40B4-BE49-F238E27FC236}">
                <a16:creationId xmlns="" xmlns:a16="http://schemas.microsoft.com/office/drawing/2014/main" id="{1BA2F477-39CE-4C54-A5C1-8A6063597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31223" y="3539888"/>
            <a:ext cx="4424150" cy="331811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35D7715-B87C-426D-A5C5-22D465C2F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44" y="213150"/>
            <a:ext cx="10515600" cy="1325563"/>
          </a:xfrm>
        </p:spPr>
        <p:txBody>
          <a:bodyPr>
            <a:normAutofit/>
          </a:bodyPr>
          <a:lstStyle/>
          <a:p>
            <a:r>
              <a:rPr lang="cs" sz="3200" b="1" dirty="0"/>
              <a:t>Scházíme se pravidelně jednou měsíčně</a:t>
            </a:r>
            <a:endParaRPr lang="cs-CZ" sz="3200" b="1" dirty="0"/>
          </a:p>
        </p:txBody>
      </p:sp>
      <p:pic>
        <p:nvPicPr>
          <p:cNvPr id="12" name="Obrázek 11">
            <a:extLst>
              <a:ext uri="{FF2B5EF4-FFF2-40B4-BE49-F238E27FC236}">
                <a16:creationId xmlns="" xmlns:a16="http://schemas.microsoft.com/office/drawing/2014/main" id="{DC50849D-33A9-4B7B-A3C6-083532C627C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74303" y="383309"/>
            <a:ext cx="4781219" cy="35859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845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7D2F79D-5E97-480F-B183-83063E622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" sz="3200" b="1" dirty="0"/>
              <a:t>Pořádáme</a:t>
            </a:r>
            <a:r>
              <a:rPr lang="cs" sz="3600" b="1" dirty="0"/>
              <a:t> programy pro mladší spolužáky</a:t>
            </a:r>
            <a:endParaRPr lang="cs-CZ" sz="3600" b="1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="" xmlns:a16="http://schemas.microsoft.com/office/drawing/2014/main" id="{DB757711-E1AA-4F3E-BBF0-83718DF69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2252" y="2222475"/>
            <a:ext cx="6294883" cy="435133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E1290C6E-FF23-4650-9C0E-18F0FBE796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9199" y="1487936"/>
            <a:ext cx="5332801" cy="39996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883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76F30D8-6E79-4CF1-AB32-B783E5C47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" sz="3200" b="1" dirty="0"/>
              <a:t>Každoročně</a:t>
            </a:r>
            <a:r>
              <a:rPr lang="cs" sz="3200" dirty="0"/>
              <a:t> </a:t>
            </a:r>
            <a:r>
              <a:rPr lang="cs" sz="3200" b="1" dirty="0"/>
              <a:t>spolupracujeme s OŽP P12 a máme svůj stánek na Dni Země</a:t>
            </a:r>
            <a:endParaRPr lang="cs-CZ" sz="3200" b="1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="" xmlns:a16="http://schemas.microsoft.com/office/drawing/2014/main" id="{E4771ED8-A9B5-4216-968D-A06342DA48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91536" y="2715425"/>
            <a:ext cx="5467088" cy="307523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086B12DC-CAFD-4001-A547-68BF5B128D0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95933" y="1795938"/>
            <a:ext cx="4916890" cy="4914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104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E29A22C-81C4-4D57-BA8A-A71B8CD09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" sz="3200" b="1" dirty="0"/>
              <a:t>Účastníme se kulatých stolů pořádaných ÚMČ P12</a:t>
            </a:r>
            <a:endParaRPr lang="cs-CZ" sz="3200" b="1" dirty="0"/>
          </a:p>
        </p:txBody>
      </p:sp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AAB5462F-366E-41E7-8003-19641043E54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57395">
            <a:off x="5385179" y="2417905"/>
            <a:ext cx="6442881" cy="3624121"/>
          </a:xfrm>
          <a:prstGeom prst="rect">
            <a:avLst/>
          </a:prstGeom>
        </p:spPr>
      </p:pic>
      <p:pic>
        <p:nvPicPr>
          <p:cNvPr id="6" name="Zástupný symbol pro obsah 5">
            <a:extLst>
              <a:ext uri="{FF2B5EF4-FFF2-40B4-BE49-F238E27FC236}">
                <a16:creationId xmlns="" xmlns:a16="http://schemas.microsoft.com/office/drawing/2014/main" id="{6F712C20-E6DB-42D5-A599-5BEB6582A6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4473" y="1690688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750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BE1DB06-A196-4850-B8C0-E05DAB24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" sz="3200" b="1" dirty="0"/>
              <a:t>Spolupracujeme s blízkými MtŠ </a:t>
            </a:r>
            <a:endParaRPr lang="cs-CZ" sz="3200" b="1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="" xmlns:a16="http://schemas.microsoft.com/office/drawing/2014/main" id="{3EB46313-0115-4057-98F4-BF540262D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4216" y="2209469"/>
            <a:ext cx="5801784" cy="435133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="" xmlns:a16="http://schemas.microsoft.com/office/drawing/2014/main" id="{5E439F05-4871-4B19-B6A4-DE8B58E928C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4288" y="2374142"/>
            <a:ext cx="5767712" cy="43257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186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895CF12-6A60-4AAF-B6D2-148FA53DD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" sz="3200" b="1" dirty="0"/>
              <a:t>Podporujeme v pražské ZOO opičku</a:t>
            </a:r>
            <a:endParaRPr lang="cs-CZ" sz="3200" b="1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="" xmlns:a16="http://schemas.microsoft.com/office/drawing/2014/main" id="{332F827F-900D-4293-8B1F-6757B95BF9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13815" y="2024655"/>
            <a:ext cx="5801784" cy="435133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97A42A74-953E-41DE-AB08-FE7F69C4835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7157" y="-170597"/>
            <a:ext cx="5235024" cy="392626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="" xmlns:a16="http://schemas.microsoft.com/office/drawing/2014/main" id="{484AF1D8-1554-4960-AE10-A1D0E682CD0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54253" y="3372135"/>
            <a:ext cx="4407090" cy="33053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518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F32AD29-3659-4CD5-ADD7-8B0E32448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" sz="3200" b="1" dirty="0"/>
              <a:t>Pomáháme při akcích školní družiny</a:t>
            </a:r>
            <a:endParaRPr lang="cs-CZ" sz="3200" b="1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="" xmlns:a16="http://schemas.microsoft.com/office/drawing/2014/main" id="{874F4520-DD6F-423B-A310-703FF4AF4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45920" y="-19713"/>
            <a:ext cx="5246080" cy="393456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34AC39F5-A6B0-412C-A535-CC0BDF017B7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910" y="1690688"/>
            <a:ext cx="5931090" cy="444831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="" xmlns:a16="http://schemas.microsoft.com/office/drawing/2014/main" id="{2F6D3A02-B39F-4276-BF60-7584EB61BCD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6373" y="3538468"/>
            <a:ext cx="3969224" cy="29769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812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1D4A3DB-D14A-41C0-99BC-778F605E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" sz="3200" b="1" dirty="0"/>
              <a:t>Pomáháme</a:t>
            </a:r>
            <a:r>
              <a:rPr lang="cs" sz="3200" dirty="0"/>
              <a:t> </a:t>
            </a:r>
            <a:r>
              <a:rPr lang="cs" sz="3200" b="1" dirty="0"/>
              <a:t>při údržbě školy a okolí</a:t>
            </a:r>
            <a:endParaRPr lang="cs-CZ" sz="3200" b="1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="" xmlns:a16="http://schemas.microsoft.com/office/drawing/2014/main" id="{15BEF09D-0417-4934-A97F-8B6D7C866D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4216" y="1825625"/>
            <a:ext cx="5801784" cy="435133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17A6F751-B518-442F-BCC8-6671AE85E47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3149" y="0"/>
            <a:ext cx="4338851" cy="325413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="" xmlns:a16="http://schemas.microsoft.com/office/drawing/2014/main" id="{479B1CEE-D1E0-451E-84A4-1908F0D6ADC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031" y="2689746"/>
            <a:ext cx="5029769" cy="37723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713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64</Words>
  <Application>Microsoft Office PowerPoint</Application>
  <PresentationFormat>Vlastní</PresentationFormat>
  <Paragraphs>13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Office</vt:lpstr>
      <vt:lpstr>ZŠ T. G. Masaryka</vt:lpstr>
      <vt:lpstr>Scházíme se pravidelně jednou měsíčně</vt:lpstr>
      <vt:lpstr>Pořádáme programy pro mladší spolužáky</vt:lpstr>
      <vt:lpstr>Každoročně spolupracujeme s OŽP P12 a máme svůj stánek na Dni Země</vt:lpstr>
      <vt:lpstr>Účastníme se kulatých stolů pořádaných ÚMČ P12</vt:lpstr>
      <vt:lpstr>Spolupracujeme s blízkými MtŠ </vt:lpstr>
      <vt:lpstr>Podporujeme v pražské ZOO opičku</vt:lpstr>
      <vt:lpstr>Pomáháme při akcích školní družiny</vt:lpstr>
      <vt:lpstr>Pomáháme při údržbě školy a okolí</vt:lpstr>
      <vt:lpstr>Monitorujeme provoz školy</vt:lpstr>
      <vt:lpstr>Pořádáme sběrové akce</vt:lpstr>
      <vt:lpstr>Zaštiťujeme třídění odpadu</vt:lpstr>
      <vt:lpstr> Děkujeme za pozornost                 Matyáš a Míša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ZŠ T. G. Masaryka</dc:title>
  <dc:creator>BůDA</dc:creator>
  <cp:lastModifiedBy>BůDA</cp:lastModifiedBy>
  <cp:revision>3</cp:revision>
  <dcterms:modified xsi:type="dcterms:W3CDTF">2017-10-11T12:46:01Z</dcterms:modified>
</cp:coreProperties>
</file>