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81" d="100"/>
          <a:sy n="81" d="100"/>
        </p:scale>
        <p:origin x="-360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pressclub.com/skoly/rakovnik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F397CA7-7724-428C-BCA9-AA2DACA09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Č</a:t>
            </a:r>
            <a:r>
              <a:rPr lang="cs-CZ" sz="3600" dirty="0" smtClean="0"/>
              <a:t>asopis </a:t>
            </a:r>
            <a:r>
              <a:rPr lang="cs-CZ" sz="3600" dirty="0" err="1"/>
              <a:t>ráček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3D07E514-D849-4488-A5DA-963B2CB138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Rakovského </a:t>
            </a:r>
          </a:p>
          <a:p>
            <a:r>
              <a:rPr lang="cs-CZ" dirty="0"/>
              <a:t>Rakovského 3136/1, 143 00 Praha 4 - Modřany</a:t>
            </a:r>
          </a:p>
        </p:txBody>
      </p:sp>
    </p:spTree>
    <p:extLst>
      <p:ext uri="{BB962C8B-B14F-4D97-AF65-F5344CB8AC3E}">
        <p14:creationId xmlns:p14="http://schemas.microsoft.com/office/powerpoint/2010/main" val="41454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FF8C22-88FB-4C35-AE54-F8A7F5F7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56" y="171364"/>
            <a:ext cx="8534400" cy="1507067"/>
          </a:xfrm>
        </p:spPr>
        <p:txBody>
          <a:bodyPr/>
          <a:lstStyle/>
          <a:p>
            <a:r>
              <a:rPr lang="cs-CZ" dirty="0"/>
              <a:t>O čem vlastně píšeme?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20E740-FF0C-4C97-9B00-3A9041CF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16" y="1335024"/>
            <a:ext cx="8534400" cy="507830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Školní časopis </a:t>
            </a:r>
            <a:r>
              <a:rPr lang="cs-CZ" dirty="0" smtClean="0"/>
              <a:t>je plný </a:t>
            </a:r>
            <a:r>
              <a:rPr lang="cs-CZ" dirty="0"/>
              <a:t>aktualit, zábavných i naučných věcí a dalších zajímavostí naší školy. Pod vedením šikovných </a:t>
            </a:r>
            <a:r>
              <a:rPr lang="cs-CZ" dirty="0" smtClean="0"/>
              <a:t>redaktorů z druhého stupně.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sali </a:t>
            </a:r>
            <a:r>
              <a:rPr lang="cs-CZ" dirty="0"/>
              <a:t>jsme například </a:t>
            </a:r>
            <a:r>
              <a:rPr lang="cs-CZ" dirty="0" smtClean="0"/>
              <a:t>o: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</a:t>
            </a:r>
            <a:r>
              <a:rPr lang="cs-CZ" dirty="0" smtClean="0"/>
              <a:t>daptačních </a:t>
            </a:r>
            <a:r>
              <a:rPr lang="cs-CZ" dirty="0"/>
              <a:t>kurzech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portovních </a:t>
            </a:r>
            <a:r>
              <a:rPr lang="cs-CZ" dirty="0"/>
              <a:t>akcích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b</a:t>
            </a:r>
            <a:r>
              <a:rPr lang="cs-CZ" dirty="0" smtClean="0"/>
              <a:t>adatelských </a:t>
            </a:r>
            <a:r>
              <a:rPr lang="cs-CZ" dirty="0"/>
              <a:t>odpoledních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o různých aktualitách a aktivitách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</a:t>
            </a:r>
            <a:r>
              <a:rPr lang="cs-CZ" dirty="0" smtClean="0"/>
              <a:t>nketách, vtipech, úvahách, básních atd.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94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0646" y="1148861"/>
            <a:ext cx="7618412" cy="1148861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Všeobecné informace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1" y="2989385"/>
            <a:ext cx="7943973" cy="2801815"/>
          </a:xfrm>
        </p:spPr>
        <p:txBody>
          <a:bodyPr>
            <a:normAutofit/>
          </a:bodyPr>
          <a:lstStyle/>
          <a:p>
            <a:r>
              <a:rPr lang="cs-CZ" dirty="0" smtClean="0"/>
              <a:t> -  </a:t>
            </a:r>
            <a:r>
              <a:rPr lang="cs-CZ" sz="2000" dirty="0" smtClean="0"/>
              <a:t>vznikl roku 2015 pod vedením paní učitelky Anety </a:t>
            </a:r>
            <a:r>
              <a:rPr lang="cs-CZ" sz="2000" dirty="0" err="1" smtClean="0"/>
              <a:t>Žampové</a:t>
            </a:r>
            <a:endParaRPr lang="cs-CZ" sz="2000" dirty="0" smtClean="0"/>
          </a:p>
          <a:p>
            <a:pPr marL="342900" indent="-342900">
              <a:buFontTx/>
              <a:buChar char="-"/>
            </a:pPr>
            <a:r>
              <a:rPr lang="cs-CZ" sz="2000" dirty="0" smtClean="0"/>
              <a:t>sestavení redakční rady, která slouží jako žákovský parlament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měsíční vydání časopisu na webových stránkách</a:t>
            </a:r>
          </a:p>
          <a:p>
            <a:pPr marL="342900" indent="-342900">
              <a:buFontTx/>
              <a:buChar char="-"/>
            </a:pPr>
            <a:r>
              <a:rPr lang="cs-CZ" sz="2000" dirty="0"/>
              <a:t>n</a:t>
            </a:r>
            <a:r>
              <a:rPr lang="cs-CZ" sz="2000" dirty="0" smtClean="0"/>
              <a:t>ávrhy na články probíráme na pravidelných schůzkách a online přes společný chat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5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FF8C22-88FB-4C35-AE54-F8A7F5F7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56" y="171364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Kdo </a:t>
            </a:r>
            <a:r>
              <a:rPr lang="cs-CZ" sz="4000" dirty="0"/>
              <a:t>tvoří </a:t>
            </a:r>
            <a:r>
              <a:rPr lang="cs-CZ" sz="4000" dirty="0" smtClean="0"/>
              <a:t>redakci?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20E740-FF0C-4C97-9B00-3A9041CF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338" y="1441938"/>
            <a:ext cx="8280532" cy="4947947"/>
          </a:xfrm>
        </p:spPr>
        <p:txBody>
          <a:bodyPr/>
          <a:lstStyle/>
          <a:p>
            <a:r>
              <a:rPr lang="cs-CZ" dirty="0"/>
              <a:t>Šéfredaktor – žák 9. třídy</a:t>
            </a:r>
          </a:p>
          <a:p>
            <a:r>
              <a:rPr lang="cs-CZ" dirty="0"/>
              <a:t>Redaktoři – žáci 7., 8. a 9. tříd</a:t>
            </a:r>
          </a:p>
          <a:p>
            <a:r>
              <a:rPr lang="cs-CZ" dirty="0"/>
              <a:t>Celkem máme 12 redaktorů + 1 </a:t>
            </a:r>
            <a:r>
              <a:rPr lang="cs-CZ" dirty="0" smtClean="0"/>
              <a:t>šéfredaktora</a:t>
            </a:r>
          </a:p>
          <a:p>
            <a:r>
              <a:rPr lang="cs-CZ" dirty="0" smtClean="0"/>
              <a:t>Vedoucí časopisu – paní učitelka  Aneta </a:t>
            </a:r>
            <a:r>
              <a:rPr lang="cs-CZ" dirty="0" err="1" smtClean="0"/>
              <a:t>Žampová</a:t>
            </a:r>
            <a:endParaRPr lang="cs-CZ" dirty="0"/>
          </a:p>
          <a:p>
            <a:r>
              <a:rPr lang="cs-CZ" dirty="0"/>
              <a:t>Přispět nám </a:t>
            </a:r>
            <a:r>
              <a:rPr lang="cs-CZ" dirty="0" smtClean="0"/>
              <a:t>může každý </a:t>
            </a:r>
            <a:r>
              <a:rPr lang="cs-CZ" dirty="0"/>
              <a:t>žák naší školy bez ohledu na </a:t>
            </a:r>
            <a:r>
              <a:rPr lang="cs-CZ" dirty="0" smtClean="0"/>
              <a:t>třídu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2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FF8C22-88FB-4C35-AE54-F8A7F5F7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56" y="171364"/>
            <a:ext cx="8534400" cy="1507067"/>
          </a:xfrm>
        </p:spPr>
        <p:txBody>
          <a:bodyPr/>
          <a:lstStyle/>
          <a:p>
            <a:r>
              <a:rPr lang="cs-CZ" dirty="0" smtClean="0"/>
              <a:t>Naše nejzdařilejší práce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A20E740-FF0C-4C97-9B00-3A9041CF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916" y="1335024"/>
            <a:ext cx="8534400" cy="507830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-   </a:t>
            </a:r>
            <a:r>
              <a:rPr lang="cs-CZ" sz="2400" dirty="0" smtClean="0"/>
              <a:t> za peníze ze sběru papíru a víček jsme pořídili  hračky a logické hry pro nemocnici Motol (Dětské Onkologické oddělení) – formou ankety o tomto gestu rozhodla celá škola</a:t>
            </a:r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redakční rada dárky osobně předala a vyzpovídala pana primáře, který velmi ochotně odpovídal (článek v časopise).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/>
              <a:t>a</a:t>
            </a:r>
            <a:r>
              <a:rPr lang="cs-CZ" sz="2400" dirty="0" smtClean="0"/>
              <a:t>nketa Zlatý Ámos (opět formou ankety) – žáci hlasovali pro nejoblíbenějšího učitele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s</a:t>
            </a:r>
            <a:r>
              <a:rPr lang="cs-CZ" sz="2400" dirty="0" smtClean="0"/>
              <a:t>portovní výkony OVOV – umístění v celorepublikovém kole, </a:t>
            </a:r>
            <a:r>
              <a:rPr lang="cs-CZ" sz="2400" dirty="0" err="1" smtClean="0"/>
              <a:t>Teribear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vystoupení dramatického kroužku v Domově seniorů a Mateřské škole</a:t>
            </a:r>
          </a:p>
          <a:p>
            <a:pPr>
              <a:buFontTx/>
              <a:buChar char="-"/>
            </a:pPr>
            <a:r>
              <a:rPr lang="cs-CZ" sz="2400" dirty="0"/>
              <a:t>f</a:t>
            </a:r>
            <a:r>
              <a:rPr lang="cs-CZ" sz="2400" dirty="0" smtClean="0"/>
              <a:t>estival Ze Mě My</a:t>
            </a:r>
            <a:endParaRPr lang="cs-CZ" sz="24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9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0FF8C22-88FB-4C35-AE54-F8A7F5F7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215" y="1055077"/>
            <a:ext cx="10913770" cy="2837587"/>
          </a:xfrm>
        </p:spPr>
        <p:txBody>
          <a:bodyPr>
            <a:normAutofit/>
          </a:bodyPr>
          <a:lstStyle/>
          <a:p>
            <a:r>
              <a:rPr lang="cs-CZ" sz="2400" dirty="0"/>
              <a:t>Všechna </a:t>
            </a:r>
            <a:r>
              <a:rPr lang="cs-CZ" sz="2400" dirty="0" smtClean="0"/>
              <a:t>online vydání </a:t>
            </a:r>
            <a:r>
              <a:rPr lang="cs-CZ" sz="2400" dirty="0"/>
              <a:t>časopisu </a:t>
            </a:r>
            <a:r>
              <a:rPr lang="cs-CZ" sz="2400" dirty="0" smtClean="0"/>
              <a:t>najdete v PDF: </a:t>
            </a:r>
            <a:r>
              <a:rPr lang="cs-CZ" sz="2400" dirty="0" smtClean="0">
                <a:hlinkClick r:id="rId2"/>
              </a:rPr>
              <a:t>ZDE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33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7168" y="4173416"/>
            <a:ext cx="5502397" cy="1101969"/>
          </a:xfrm>
        </p:spPr>
        <p:txBody>
          <a:bodyPr/>
          <a:lstStyle/>
          <a:p>
            <a:r>
              <a:rPr lang="cs-CZ" sz="1600" b="1" dirty="0"/>
              <a:t>Autor prezentace: </a:t>
            </a:r>
            <a:r>
              <a:rPr lang="cs-CZ" sz="1600" dirty="0"/>
              <a:t>Šéfredaktor časopisu Ráček</a:t>
            </a:r>
          </a:p>
          <a:p>
            <a:pPr lvl="4"/>
            <a:r>
              <a:rPr lang="cs-CZ" sz="1600" dirty="0"/>
              <a:t>David Doležal, třída IX.A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4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128</TotalTime>
  <Words>263</Words>
  <Application>Microsoft Office PowerPoint</Application>
  <PresentationFormat>Vlastní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Řez</vt:lpstr>
      <vt:lpstr>Časopis ráček</vt:lpstr>
      <vt:lpstr>O čem vlastně píšeme?</vt:lpstr>
      <vt:lpstr>Všeobecné informace</vt:lpstr>
      <vt:lpstr>   Kdo tvoří redakci? </vt:lpstr>
      <vt:lpstr>Naše nejzdařilejší práce</vt:lpstr>
      <vt:lpstr>Všechna online vydání časopisu najdete v PDF: ZDE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Časopis ráček</dc:title>
  <dc:creator>David Doležal</dc:creator>
  <cp:lastModifiedBy>Hejnová Jana (Praha 12)</cp:lastModifiedBy>
  <cp:revision>20</cp:revision>
  <dcterms:created xsi:type="dcterms:W3CDTF">2017-11-04T19:23:38Z</dcterms:created>
  <dcterms:modified xsi:type="dcterms:W3CDTF">2017-11-09T08:38:53Z</dcterms:modified>
</cp:coreProperties>
</file>