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61" r:id="rId4"/>
    <p:sldId id="258" r:id="rId5"/>
    <p:sldId id="259" r:id="rId6"/>
    <p:sldId id="260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>
      <p:cViewPr>
        <p:scale>
          <a:sx n="81" d="100"/>
          <a:sy n="81" d="100"/>
        </p:scale>
        <p:origin x="-360" y="-52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11/9/2017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11/9/2017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11/9/2017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11/9/2017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11/9/2017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11/9/2017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11/9/2017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11/9/2017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68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schoolpressclub.com/skoly/rakovnik" TargetMode="Externa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6F397CA7-7724-428C-BCA9-AA2DACA09B7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3600" dirty="0"/>
              <a:t>Č</a:t>
            </a:r>
            <a:r>
              <a:rPr lang="cs-CZ" sz="3600" dirty="0" smtClean="0"/>
              <a:t>asopis </a:t>
            </a:r>
            <a:r>
              <a:rPr lang="cs-CZ" sz="3600" dirty="0" err="1"/>
              <a:t>ráček</a:t>
            </a:r>
            <a:endParaRPr lang="cs-CZ" sz="3600" dirty="0"/>
          </a:p>
        </p:txBody>
      </p:sp>
      <p:sp>
        <p:nvSpPr>
          <p:cNvPr id="3" name="Podnadpis 2">
            <a:extLst>
              <a:ext uri="{FF2B5EF4-FFF2-40B4-BE49-F238E27FC236}">
                <a16:creationId xmlns="" xmlns:a16="http://schemas.microsoft.com/office/drawing/2014/main" id="{3D07E514-D849-4488-A5DA-963B2CB1386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ZŠ Rakovského </a:t>
            </a:r>
          </a:p>
          <a:p>
            <a:r>
              <a:rPr lang="cs-CZ" dirty="0"/>
              <a:t>Rakovského 3136/1, 143 00 Praha 4 - Modřany</a:t>
            </a:r>
          </a:p>
        </p:txBody>
      </p:sp>
    </p:spTree>
    <p:extLst>
      <p:ext uri="{BB962C8B-B14F-4D97-AF65-F5344CB8AC3E}">
        <p14:creationId xmlns:p14="http://schemas.microsoft.com/office/powerpoint/2010/main" val="4145458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D0FF8C22-88FB-4C35-AE54-F8A7F5F7AE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3356" y="171364"/>
            <a:ext cx="8534400" cy="1507067"/>
          </a:xfrm>
        </p:spPr>
        <p:txBody>
          <a:bodyPr/>
          <a:lstStyle/>
          <a:p>
            <a:r>
              <a:rPr lang="cs-CZ" dirty="0"/>
              <a:t>O čem vlastně píšeme?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="" xmlns:a16="http://schemas.microsoft.com/office/drawing/2014/main" id="{0A20E740-FF0C-4C97-9B00-3A9041CF0B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1916" y="1335024"/>
            <a:ext cx="8534400" cy="5078307"/>
          </a:xfrm>
        </p:spPr>
        <p:txBody>
          <a:bodyPr/>
          <a:lstStyle/>
          <a:p>
            <a:pPr marL="0" indent="0">
              <a:buNone/>
            </a:pPr>
            <a:r>
              <a:rPr lang="cs-CZ" dirty="0"/>
              <a:t>Školní časopis </a:t>
            </a:r>
            <a:r>
              <a:rPr lang="cs-CZ" dirty="0" smtClean="0"/>
              <a:t>je plný </a:t>
            </a:r>
            <a:r>
              <a:rPr lang="cs-CZ" dirty="0"/>
              <a:t>aktualit, zábavných i naučných věcí a dalších zajímavostí naší školy. Pod vedením šikovných </a:t>
            </a:r>
            <a:r>
              <a:rPr lang="cs-CZ" dirty="0" smtClean="0"/>
              <a:t>redaktorů z druhého stupně.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p</a:t>
            </a:r>
            <a:r>
              <a:rPr lang="cs-CZ" dirty="0" smtClean="0"/>
              <a:t>sali </a:t>
            </a:r>
            <a:r>
              <a:rPr lang="cs-CZ" dirty="0"/>
              <a:t>jsme například </a:t>
            </a:r>
            <a:r>
              <a:rPr lang="cs-CZ" dirty="0" smtClean="0"/>
              <a:t>o:</a:t>
            </a:r>
            <a:endParaRPr lang="cs-CZ" dirty="0"/>
          </a:p>
          <a:p>
            <a:pPr marL="457200" indent="-457200">
              <a:buFont typeface="+mj-lt"/>
              <a:buAutoNum type="alphaLcParenR"/>
            </a:pPr>
            <a:r>
              <a:rPr lang="cs-CZ" dirty="0"/>
              <a:t>a</a:t>
            </a:r>
            <a:r>
              <a:rPr lang="cs-CZ" dirty="0" smtClean="0"/>
              <a:t>daptačních </a:t>
            </a:r>
            <a:r>
              <a:rPr lang="cs-CZ" dirty="0"/>
              <a:t>kurzech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/>
              <a:t>s</a:t>
            </a:r>
            <a:r>
              <a:rPr lang="cs-CZ" dirty="0" smtClean="0"/>
              <a:t>portovních </a:t>
            </a:r>
            <a:r>
              <a:rPr lang="cs-CZ" dirty="0"/>
              <a:t>akcích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/>
              <a:t>b</a:t>
            </a:r>
            <a:r>
              <a:rPr lang="cs-CZ" dirty="0" smtClean="0"/>
              <a:t>adatelských </a:t>
            </a:r>
            <a:r>
              <a:rPr lang="cs-CZ" dirty="0"/>
              <a:t>odpoledních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 smtClean="0"/>
              <a:t>o různých aktualitách a aktivitách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/>
              <a:t>a</a:t>
            </a:r>
            <a:r>
              <a:rPr lang="cs-CZ" dirty="0" smtClean="0"/>
              <a:t>nketách, vtipech, úvahách, básních atd.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81946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80646" y="1148861"/>
            <a:ext cx="7618412" cy="1148861"/>
          </a:xfrm>
        </p:spPr>
        <p:txBody>
          <a:bodyPr>
            <a:normAutofit/>
          </a:bodyPr>
          <a:lstStyle/>
          <a:p>
            <a:r>
              <a:rPr lang="cs-CZ" sz="3600" dirty="0" smtClean="0"/>
              <a:t>Všeobecné informace</a:t>
            </a:r>
            <a:endParaRPr lang="cs-CZ" sz="36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84211" y="2989385"/>
            <a:ext cx="7943973" cy="2801815"/>
          </a:xfrm>
        </p:spPr>
        <p:txBody>
          <a:bodyPr>
            <a:normAutofit/>
          </a:bodyPr>
          <a:lstStyle/>
          <a:p>
            <a:r>
              <a:rPr lang="cs-CZ" dirty="0" smtClean="0"/>
              <a:t> -  </a:t>
            </a:r>
            <a:r>
              <a:rPr lang="cs-CZ" sz="2000" dirty="0" smtClean="0"/>
              <a:t>vznikl roku 2015 pod vedením paní učitelky Anety </a:t>
            </a:r>
            <a:r>
              <a:rPr lang="cs-CZ" sz="2000" dirty="0" err="1" smtClean="0"/>
              <a:t>Žampové</a:t>
            </a:r>
            <a:endParaRPr lang="cs-CZ" sz="2000" dirty="0" smtClean="0"/>
          </a:p>
          <a:p>
            <a:pPr marL="342900" indent="-342900">
              <a:buFontTx/>
              <a:buChar char="-"/>
            </a:pPr>
            <a:r>
              <a:rPr lang="cs-CZ" sz="2000" dirty="0" smtClean="0"/>
              <a:t>sestavení redakční rady, která slouží jako žákovský parlament</a:t>
            </a:r>
          </a:p>
          <a:p>
            <a:pPr marL="342900" indent="-342900">
              <a:buFontTx/>
              <a:buChar char="-"/>
            </a:pPr>
            <a:r>
              <a:rPr lang="cs-CZ" sz="2000" dirty="0" smtClean="0"/>
              <a:t>měsíční vydání časopisu na webových stránkách</a:t>
            </a:r>
          </a:p>
          <a:p>
            <a:pPr marL="342900" indent="-342900">
              <a:buFontTx/>
              <a:buChar char="-"/>
            </a:pPr>
            <a:r>
              <a:rPr lang="cs-CZ" sz="2000" dirty="0"/>
              <a:t>n</a:t>
            </a:r>
            <a:r>
              <a:rPr lang="cs-CZ" sz="2000" dirty="0" smtClean="0"/>
              <a:t>ávrhy na články probíráme na pravidelných schůzkách a online přes společný chat</a:t>
            </a:r>
          </a:p>
          <a:p>
            <a:pPr marL="342900" indent="-342900">
              <a:buFontTx/>
              <a:buChar char="-"/>
            </a:pPr>
            <a:endParaRPr lang="cs-CZ" dirty="0" smtClean="0"/>
          </a:p>
          <a:p>
            <a:pPr marL="342900" indent="-342900">
              <a:buFontTx/>
              <a:buChar char="-"/>
            </a:pPr>
            <a:endParaRPr lang="cs-CZ" dirty="0" smtClean="0"/>
          </a:p>
          <a:p>
            <a:pPr marL="342900" indent="-342900">
              <a:buFontTx/>
              <a:buChar char="-"/>
            </a:pPr>
            <a:endParaRPr lang="cs-CZ" dirty="0" smtClean="0"/>
          </a:p>
          <a:p>
            <a:pPr marL="342900" indent="-342900">
              <a:buFontTx/>
              <a:buChar char="-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59555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D0FF8C22-88FB-4C35-AE54-F8A7F5F7AE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3356" y="171364"/>
            <a:ext cx="8534400" cy="1507067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sz="4000" dirty="0" smtClean="0"/>
              <a:t>Kdo </a:t>
            </a:r>
            <a:r>
              <a:rPr lang="cs-CZ" sz="4000" dirty="0"/>
              <a:t>tvoří </a:t>
            </a:r>
            <a:r>
              <a:rPr lang="cs-CZ" sz="4000" dirty="0" smtClean="0"/>
              <a:t>redakci?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="" xmlns:a16="http://schemas.microsoft.com/office/drawing/2014/main" id="{0A20E740-FF0C-4C97-9B00-3A9041CF0B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2338" y="1441938"/>
            <a:ext cx="8280532" cy="4947947"/>
          </a:xfrm>
        </p:spPr>
        <p:txBody>
          <a:bodyPr/>
          <a:lstStyle/>
          <a:p>
            <a:r>
              <a:rPr lang="cs-CZ" dirty="0"/>
              <a:t>Šéfredaktor – žák 9. třídy</a:t>
            </a:r>
          </a:p>
          <a:p>
            <a:r>
              <a:rPr lang="cs-CZ" dirty="0"/>
              <a:t>Redaktoři – žáci 7., 8. a 9. tříd</a:t>
            </a:r>
          </a:p>
          <a:p>
            <a:r>
              <a:rPr lang="cs-CZ" dirty="0"/>
              <a:t>Celkem máme 12 redaktorů + 1 </a:t>
            </a:r>
            <a:r>
              <a:rPr lang="cs-CZ" dirty="0" smtClean="0"/>
              <a:t>šéfredaktora</a:t>
            </a:r>
          </a:p>
          <a:p>
            <a:r>
              <a:rPr lang="cs-CZ" dirty="0" smtClean="0"/>
              <a:t>Vedoucí časopisu – paní učitelka  Aneta </a:t>
            </a:r>
            <a:r>
              <a:rPr lang="cs-CZ" dirty="0" err="1" smtClean="0"/>
              <a:t>Žampová</a:t>
            </a:r>
            <a:endParaRPr lang="cs-CZ" dirty="0"/>
          </a:p>
          <a:p>
            <a:r>
              <a:rPr lang="cs-CZ" dirty="0"/>
              <a:t>Přispět nám </a:t>
            </a:r>
            <a:r>
              <a:rPr lang="cs-CZ" dirty="0" smtClean="0"/>
              <a:t>může každý </a:t>
            </a:r>
            <a:r>
              <a:rPr lang="cs-CZ" dirty="0"/>
              <a:t>žák naší školy bez ohledu na </a:t>
            </a:r>
            <a:r>
              <a:rPr lang="cs-CZ" dirty="0" smtClean="0"/>
              <a:t>třídu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04207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D0FF8C22-88FB-4C35-AE54-F8A7F5F7AE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3356" y="171364"/>
            <a:ext cx="8534400" cy="1507067"/>
          </a:xfrm>
        </p:spPr>
        <p:txBody>
          <a:bodyPr/>
          <a:lstStyle/>
          <a:p>
            <a:r>
              <a:rPr lang="cs-CZ" dirty="0" smtClean="0"/>
              <a:t>Naše nejzdařilejší práce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="" xmlns:a16="http://schemas.microsoft.com/office/drawing/2014/main" id="{0A20E740-FF0C-4C97-9B00-3A9041CF0B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1916" y="1335024"/>
            <a:ext cx="8534400" cy="5078307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 </a:t>
            </a:r>
          </a:p>
          <a:p>
            <a:pPr marL="0" indent="0">
              <a:buNone/>
            </a:pPr>
            <a:r>
              <a:rPr lang="cs-CZ" dirty="0" smtClean="0"/>
              <a:t>-   </a:t>
            </a:r>
            <a:r>
              <a:rPr lang="cs-CZ" sz="2400" dirty="0" smtClean="0"/>
              <a:t> za peníze ze sběru papíru a víček jsme pořídili  hračky a logické hry pro nemocnici Motol (Dětské Onkologické oddělení) – formou ankety o tomto gestu rozhodla celá škola</a:t>
            </a:r>
          </a:p>
          <a:p>
            <a:pPr marL="0" indent="0">
              <a:buNone/>
            </a:pPr>
            <a:endParaRPr lang="cs-CZ" sz="2400" dirty="0" smtClean="0"/>
          </a:p>
          <a:p>
            <a:pPr>
              <a:buFontTx/>
              <a:buChar char="-"/>
            </a:pPr>
            <a:r>
              <a:rPr lang="cs-CZ" sz="2400" dirty="0" smtClean="0"/>
              <a:t>redakční rada dárky osobně předala a vyzpovídala pana primáře, který velmi ochotně odpovídal (článek v časopise).</a:t>
            </a:r>
          </a:p>
          <a:p>
            <a:pPr>
              <a:buFontTx/>
              <a:buChar char="-"/>
            </a:pPr>
            <a:endParaRPr lang="cs-CZ" sz="2400" dirty="0" smtClean="0"/>
          </a:p>
          <a:p>
            <a:pPr>
              <a:buFontTx/>
              <a:buChar char="-"/>
            </a:pPr>
            <a:r>
              <a:rPr lang="cs-CZ" sz="2400" dirty="0"/>
              <a:t>a</a:t>
            </a:r>
            <a:r>
              <a:rPr lang="cs-CZ" sz="2400" dirty="0" smtClean="0"/>
              <a:t>nketa Zlatý Ámos (opět formou ankety) – žáci hlasovali pro nejoblíbenějšího učitele</a:t>
            </a:r>
          </a:p>
          <a:p>
            <a:pPr marL="0" indent="0">
              <a:buNone/>
            </a:pPr>
            <a:endParaRPr lang="cs-CZ" sz="2400" dirty="0"/>
          </a:p>
          <a:p>
            <a:pPr>
              <a:buFontTx/>
              <a:buChar char="-"/>
            </a:pPr>
            <a:r>
              <a:rPr lang="cs-CZ" sz="2400" dirty="0"/>
              <a:t>s</a:t>
            </a:r>
            <a:r>
              <a:rPr lang="cs-CZ" sz="2400" dirty="0" smtClean="0"/>
              <a:t>portovní výkony OVOV – umístění v celorepublikovém kole, </a:t>
            </a:r>
            <a:r>
              <a:rPr lang="cs-CZ" sz="2400" dirty="0" err="1" smtClean="0"/>
              <a:t>Teribear</a:t>
            </a:r>
            <a:endParaRPr lang="cs-CZ" sz="2400" dirty="0" smtClean="0"/>
          </a:p>
          <a:p>
            <a:pPr>
              <a:buFontTx/>
              <a:buChar char="-"/>
            </a:pPr>
            <a:r>
              <a:rPr lang="cs-CZ" sz="2400" dirty="0" smtClean="0"/>
              <a:t>vystoupení dramatického kroužku v Domově seniorů a Mateřské škole</a:t>
            </a:r>
          </a:p>
          <a:p>
            <a:pPr>
              <a:buFontTx/>
              <a:buChar char="-"/>
            </a:pPr>
            <a:r>
              <a:rPr lang="cs-CZ" sz="2400" dirty="0"/>
              <a:t>f</a:t>
            </a:r>
            <a:r>
              <a:rPr lang="cs-CZ" sz="2400" dirty="0" smtClean="0"/>
              <a:t>estival Ze Mě My</a:t>
            </a:r>
            <a:endParaRPr lang="cs-CZ" sz="2400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63982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D0FF8C22-88FB-4C35-AE54-F8A7F5F7AE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8215" y="1055077"/>
            <a:ext cx="10913770" cy="2837587"/>
          </a:xfrm>
        </p:spPr>
        <p:txBody>
          <a:bodyPr>
            <a:normAutofit/>
          </a:bodyPr>
          <a:lstStyle/>
          <a:p>
            <a:r>
              <a:rPr lang="cs-CZ" sz="2400" dirty="0"/>
              <a:t>Všechna </a:t>
            </a:r>
            <a:r>
              <a:rPr lang="cs-CZ" sz="2400" dirty="0" smtClean="0"/>
              <a:t>online vydání </a:t>
            </a:r>
            <a:r>
              <a:rPr lang="cs-CZ" sz="2400" dirty="0"/>
              <a:t>časopisu </a:t>
            </a:r>
            <a:r>
              <a:rPr lang="cs-CZ" sz="2400" dirty="0" smtClean="0"/>
              <a:t>najdete v PDF: </a:t>
            </a:r>
            <a:r>
              <a:rPr lang="cs-CZ" sz="2400" dirty="0" smtClean="0">
                <a:hlinkClick r:id="rId2"/>
              </a:rPr>
              <a:t>ZDE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733391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Děkuji za pozornost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797168" y="4173416"/>
            <a:ext cx="5502397" cy="1101969"/>
          </a:xfrm>
        </p:spPr>
        <p:txBody>
          <a:bodyPr/>
          <a:lstStyle/>
          <a:p>
            <a:r>
              <a:rPr lang="cs-CZ" sz="1600" b="1" dirty="0"/>
              <a:t>Autor prezentace: </a:t>
            </a:r>
            <a:r>
              <a:rPr lang="cs-CZ" sz="1600" dirty="0"/>
              <a:t>Šéfredaktor časopisu Ráček</a:t>
            </a:r>
          </a:p>
          <a:p>
            <a:pPr lvl="4"/>
            <a:r>
              <a:rPr lang="cs-CZ" sz="1600" dirty="0"/>
              <a:t>David Doležal, třída IX.A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54423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Řez">
  <a:themeElements>
    <a:clrScheme name="Slice">
      <a:dk1>
        <a:sysClr val="windowText" lastClr="000000"/>
      </a:dk1>
      <a:lt1>
        <a:sysClr val="window" lastClr="FFFFFF"/>
      </a:lt1>
      <a:dk2>
        <a:srgbClr val="AD2E03"/>
      </a:dk2>
      <a:lt2>
        <a:srgbClr val="D75626"/>
      </a:lt2>
      <a:accent1>
        <a:srgbClr val="760603"/>
      </a:accent1>
      <a:accent2>
        <a:srgbClr val="FA9C1F"/>
      </a:accent2>
      <a:accent3>
        <a:srgbClr val="D9BB55"/>
      </a:accent3>
      <a:accent4>
        <a:srgbClr val="829551"/>
      </a:accent4>
      <a:accent5>
        <a:srgbClr val="58A28B"/>
      </a:accent5>
      <a:accent6>
        <a:srgbClr val="426480"/>
      </a:accent6>
      <a:hlink>
        <a:srgbClr val="460402"/>
      </a:hlink>
      <a:folHlink>
        <a:srgbClr val="991111"/>
      </a:folHlink>
    </a:clrScheme>
    <a:fontScheme name="Slice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142000"/>
                <a:satMod val="200000"/>
                <a:lumMod val="118000"/>
              </a:schemeClr>
            </a:gs>
            <a:gs pos="100000">
              <a:schemeClr val="phClr">
                <a:shade val="94000"/>
                <a:hueMod val="22000"/>
                <a:satMod val="220000"/>
                <a:lumMod val="62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142000"/>
                <a:satMod val="200000"/>
                <a:lumMod val="118000"/>
              </a:schemeClr>
            </a:gs>
            <a:gs pos="100000">
              <a:schemeClr val="phClr">
                <a:shade val="92000"/>
                <a:hueMod val="22000"/>
                <a:satMod val="220000"/>
                <a:lumMod val="62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Slice" id="{0507925B-6AC9-4358-8E18-C330545D08F8}" vid="{2903AAAE-3EA5-424A-B142-CC51DC1F897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128</TotalTime>
  <Words>263</Words>
  <Application>Microsoft Office PowerPoint</Application>
  <PresentationFormat>Vlastní</PresentationFormat>
  <Paragraphs>45</Paragraphs>
  <Slides>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Řez</vt:lpstr>
      <vt:lpstr>Časopis ráček</vt:lpstr>
      <vt:lpstr>O čem vlastně píšeme?</vt:lpstr>
      <vt:lpstr>Všeobecné informace</vt:lpstr>
      <vt:lpstr>   Kdo tvoří redakci? </vt:lpstr>
      <vt:lpstr>Naše nejzdařilejší práce</vt:lpstr>
      <vt:lpstr>Všechna online vydání časopisu najdete v PDF: ZDE</vt:lpstr>
      <vt:lpstr>Děkuji za pozornost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Časopis ráček</dc:title>
  <dc:creator>David Doležal</dc:creator>
  <cp:lastModifiedBy>Hejnová Jana (Praha 12)</cp:lastModifiedBy>
  <cp:revision>20</cp:revision>
  <dcterms:created xsi:type="dcterms:W3CDTF">2017-11-04T19:23:38Z</dcterms:created>
  <dcterms:modified xsi:type="dcterms:W3CDTF">2017-11-09T08:38:53Z</dcterms:modified>
</cp:coreProperties>
</file>