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8" r:id="rId2"/>
    <p:sldId id="259" r:id="rId3"/>
    <p:sldId id="261" r:id="rId4"/>
    <p:sldId id="262" r:id="rId5"/>
    <p:sldId id="263" r:id="rId6"/>
    <p:sldId id="264" r:id="rId7"/>
    <p:sldId id="265" r:id="rId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9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53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F9049-0322-4CFF-B827-238823CDDDDE}" type="datetimeFigureOut">
              <a:rPr lang="cs-CZ" smtClean="0"/>
              <a:t>5.10.2017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2B0C25-258A-447F-B390-0A8C9B5A7E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7297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D3F3A-45D6-456B-9B98-2A576210A07C}" type="datetimeFigureOut">
              <a:rPr lang="cs-CZ" smtClean="0"/>
              <a:t>5.10.2017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04F9B-4F94-4E97-8695-D2FEB51480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3193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C4E8-5AA4-43F4-8884-FE86E4D4E7DA}" type="datetimeFigureOut">
              <a:rPr lang="cs-CZ" smtClean="0"/>
              <a:t>5.10.2017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D488-9229-49B3-93BB-A5509A46C7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626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C4E8-5AA4-43F4-8884-FE86E4D4E7DA}" type="datetimeFigureOut">
              <a:rPr lang="cs-CZ" smtClean="0"/>
              <a:t>5.10.2017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D488-9229-49B3-93BB-A5509A46C7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570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C4E8-5AA4-43F4-8884-FE86E4D4E7DA}" type="datetimeFigureOut">
              <a:rPr lang="cs-CZ" smtClean="0"/>
              <a:t>5.10.2017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D488-9229-49B3-93BB-A5509A46C7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2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C4E8-5AA4-43F4-8884-FE86E4D4E7DA}" type="datetimeFigureOut">
              <a:rPr lang="cs-CZ" smtClean="0"/>
              <a:t>5.10.2017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D488-9229-49B3-93BB-A5509A46C7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27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C4E8-5AA4-43F4-8884-FE86E4D4E7DA}" type="datetimeFigureOut">
              <a:rPr lang="cs-CZ" smtClean="0"/>
              <a:t>5.10.2017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D488-9229-49B3-93BB-A5509A46C7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486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C4E8-5AA4-43F4-8884-FE86E4D4E7DA}" type="datetimeFigureOut">
              <a:rPr lang="cs-CZ" smtClean="0"/>
              <a:t>5.10.2017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D488-9229-49B3-93BB-A5509A46C7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911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C4E8-5AA4-43F4-8884-FE86E4D4E7DA}" type="datetimeFigureOut">
              <a:rPr lang="cs-CZ" smtClean="0"/>
              <a:t>5.10.2017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D488-9229-49B3-93BB-A5509A46C7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871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C4E8-5AA4-43F4-8884-FE86E4D4E7DA}" type="datetimeFigureOut">
              <a:rPr lang="cs-CZ" smtClean="0"/>
              <a:t>5.10.2017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D488-9229-49B3-93BB-A5509A46C7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95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C4E8-5AA4-43F4-8884-FE86E4D4E7DA}" type="datetimeFigureOut">
              <a:rPr lang="cs-CZ" smtClean="0"/>
              <a:t>5.10.2017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D488-9229-49B3-93BB-A5509A46C7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269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C4E8-5AA4-43F4-8884-FE86E4D4E7DA}" type="datetimeFigureOut">
              <a:rPr lang="cs-CZ" smtClean="0"/>
              <a:t>5.10.2017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D488-9229-49B3-93BB-A5509A46C7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537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C4E8-5AA4-43F4-8884-FE86E4D4E7DA}" type="datetimeFigureOut">
              <a:rPr lang="cs-CZ" smtClean="0"/>
              <a:t>5.10.2017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D488-9229-49B3-93BB-A5509A46C7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86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4C4E8-5AA4-43F4-8884-FE86E4D4E7DA}" type="datetimeFigureOut">
              <a:rPr lang="cs-CZ" smtClean="0"/>
              <a:t>5.10.2017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8D488-9229-49B3-93BB-A5509A46C7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593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Vznik v roce 2007</a:t>
            </a:r>
          </a:p>
          <a:p>
            <a:r>
              <a:rPr lang="cs-CZ" dirty="0" smtClean="0"/>
              <a:t>Poradní orgán Úřadu MČ Praha-Libuš</a:t>
            </a:r>
          </a:p>
          <a:p>
            <a:r>
              <a:rPr lang="cs-CZ" dirty="0" smtClean="0"/>
              <a:t>Pravidelné schůzky jednou za měsíc v prostorách ZŠ Meteorologická</a:t>
            </a:r>
          </a:p>
          <a:p>
            <a:r>
              <a:rPr lang="cs-CZ" dirty="0" smtClean="0"/>
              <a:t>Účast na setkání Pražského parlamentu dětí </a:t>
            </a:r>
            <a:r>
              <a:rPr lang="cs-CZ" dirty="0"/>
              <a:t>a </a:t>
            </a:r>
            <a:r>
              <a:rPr lang="cs-CZ" dirty="0" smtClean="0"/>
              <a:t>mládeže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78" y="404664"/>
            <a:ext cx="6480720" cy="14859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181516"/>
            <a:ext cx="2946648" cy="128759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011" y="4913698"/>
            <a:ext cx="1171005" cy="155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28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78112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smtClean="0"/>
              <a:t>-  Dětský karneval</a:t>
            </a:r>
          </a:p>
          <a:p>
            <a:pPr>
              <a:buFontTx/>
              <a:buChar char="-"/>
            </a:pPr>
            <a:r>
              <a:rPr lang="cs-CZ" dirty="0" smtClean="0"/>
              <a:t>Cyklojízda</a:t>
            </a:r>
          </a:p>
          <a:p>
            <a:pPr>
              <a:buFontTx/>
              <a:buChar char="-"/>
            </a:pPr>
            <a:r>
              <a:rPr lang="cs-CZ" dirty="0" smtClean="0"/>
              <a:t>Studentské fórum</a:t>
            </a:r>
          </a:p>
          <a:p>
            <a:pPr>
              <a:buFontTx/>
              <a:buChar char="-"/>
            </a:pPr>
            <a:r>
              <a:rPr lang="cs-CZ" dirty="0" smtClean="0"/>
              <a:t>Anketa Psi kolem nás</a:t>
            </a:r>
          </a:p>
          <a:p>
            <a:pPr>
              <a:buFontTx/>
              <a:buChar char="-"/>
            </a:pPr>
            <a:r>
              <a:rPr lang="cs-CZ" dirty="0" smtClean="0"/>
              <a:t>Návrhy na cedule </a:t>
            </a:r>
          </a:p>
          <a:p>
            <a:pPr>
              <a:buFontTx/>
              <a:buChar char="-"/>
            </a:pPr>
            <a:r>
              <a:rPr lang="cs-CZ" dirty="0" smtClean="0"/>
              <a:t>Mikuláš v sokolovně</a:t>
            </a:r>
          </a:p>
          <a:p>
            <a:pPr>
              <a:buFontTx/>
              <a:buChar char="-"/>
            </a:pPr>
            <a:r>
              <a:rPr lang="cs-CZ" dirty="0" smtClean="0"/>
              <a:t>Asijský masopust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Místní </a:t>
            </a:r>
            <a:r>
              <a:rPr lang="cs-CZ" dirty="0" smtClean="0"/>
              <a:t>šetření (dětská hřiště)</a:t>
            </a:r>
          </a:p>
          <a:p>
            <a:pPr>
              <a:buFontTx/>
              <a:buChar char="-"/>
            </a:pPr>
            <a:r>
              <a:rPr lang="cs-CZ" dirty="0" smtClean="0"/>
              <a:t>Spolupráce na akcích MČ</a:t>
            </a:r>
          </a:p>
          <a:p>
            <a:pPr>
              <a:buFontTx/>
              <a:buChar char="-"/>
            </a:pPr>
            <a:r>
              <a:rPr lang="cs-CZ" dirty="0" smtClean="0"/>
              <a:t>Pocitová mapa</a:t>
            </a:r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Tx/>
              <a:buChar char="-"/>
            </a:pP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15165" y="4135977"/>
            <a:ext cx="2251859" cy="318657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" y="428785"/>
            <a:ext cx="6480720" cy="124790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370" y="1556792"/>
            <a:ext cx="3027488" cy="20102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265" y="2996952"/>
            <a:ext cx="2575207" cy="171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38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63662"/>
          </a:xfrm>
        </p:spPr>
        <p:txBody>
          <a:bodyPr/>
          <a:lstStyle/>
          <a:p>
            <a:pPr algn="ctr"/>
            <a:r>
              <a:rPr lang="cs-CZ" dirty="0" smtClean="0"/>
              <a:t>Pocitová mapa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836712"/>
            <a:ext cx="3538736" cy="5289451"/>
          </a:xfrm>
        </p:spPr>
        <p:txBody>
          <a:bodyPr>
            <a:no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cs-CZ" sz="2000" dirty="0">
                <a:solidFill>
                  <a:prstClr val="black"/>
                </a:solidFill>
              </a:rPr>
              <a:t>Žákovské zastupitelstvo vytvořilo souhrnnou Pocitovou mapu žáků ZŠ </a:t>
            </a:r>
            <a:r>
              <a:rPr lang="cs-CZ" sz="2000" dirty="0" smtClean="0">
                <a:solidFill>
                  <a:prstClr val="black"/>
                </a:solidFill>
              </a:rPr>
              <a:t>Meteorologická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cs-CZ" sz="2000" dirty="0" smtClean="0"/>
              <a:t>12 </a:t>
            </a:r>
            <a:r>
              <a:rPr lang="cs-CZ" sz="2000" dirty="0" smtClean="0"/>
              <a:t>tříd (od 4. do 9. tříd)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Každá třída svojí Pocitovou mapu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6 </a:t>
            </a:r>
            <a:r>
              <a:rPr lang="cs-CZ" sz="2000" dirty="0" smtClean="0"/>
              <a:t>otázek:</a:t>
            </a:r>
          </a:p>
          <a:p>
            <a:r>
              <a:rPr lang="cs-CZ" sz="2000" dirty="0" smtClean="0"/>
              <a:t>- Kde se cítím dobře?</a:t>
            </a:r>
          </a:p>
          <a:p>
            <a:r>
              <a:rPr lang="cs-CZ" sz="2000" dirty="0" smtClean="0"/>
              <a:t>- Kde je zanedbané prostředí?</a:t>
            </a:r>
          </a:p>
          <a:p>
            <a:r>
              <a:rPr lang="cs-CZ" sz="2000" dirty="0" smtClean="0"/>
              <a:t>- Kde trávíte volný čas?</a:t>
            </a:r>
          </a:p>
          <a:p>
            <a:r>
              <a:rPr lang="cs-CZ" sz="2000" dirty="0" smtClean="0"/>
              <a:t>- Kde sportujete?</a:t>
            </a:r>
          </a:p>
          <a:p>
            <a:r>
              <a:rPr lang="cs-CZ" sz="2000" dirty="0" smtClean="0"/>
              <a:t>- Kde je nebezpečí kriminality?</a:t>
            </a:r>
          </a:p>
          <a:p>
            <a:r>
              <a:rPr lang="cs-CZ" sz="2000" dirty="0" smtClean="0"/>
              <a:t>- Kde hrozí dopravní nebezpečí?</a:t>
            </a:r>
          </a:p>
          <a:p>
            <a:endParaRPr lang="cs-CZ" sz="1800" dirty="0" smtClean="0"/>
          </a:p>
          <a:p>
            <a:endParaRPr lang="cs-CZ" sz="18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04664"/>
            <a:ext cx="4354731" cy="615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22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32656"/>
            <a:ext cx="3465513" cy="79208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Asijský masopust</a:t>
            </a:r>
            <a:endParaRPr lang="cs-CZ" sz="3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0" y="1124744"/>
            <a:ext cx="3575050" cy="500141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smtClean="0"/>
              <a:t>Festival v nedaleké sapě, v restauraci </a:t>
            </a:r>
            <a:r>
              <a:rPr lang="cs-CZ" sz="2200" dirty="0" err="1" smtClean="0"/>
              <a:t>Dong</a:t>
            </a:r>
            <a:r>
              <a:rPr lang="cs-CZ" sz="2200" dirty="0" smtClean="0"/>
              <a:t> 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smtClean="0"/>
              <a:t>Oslavy čínského lunárního roku a zároveň oslavy staročeského masopustu.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smtClean="0"/>
              <a:t>Jsou zde workshopy jak s tradičními čínskými pokrmy, tak i se staročeskými masopustními pokrmy nebo také ukázky kaligrafie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smtClean="0"/>
              <a:t>Na pódiu se v průběhu celé akce konají taneční a hudební vystoupení.</a:t>
            </a:r>
            <a:endParaRPr lang="cs-CZ" sz="22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3928" y="758131"/>
            <a:ext cx="5111750" cy="286825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3284983"/>
            <a:ext cx="5111750" cy="284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5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"/>
    </mc:Choice>
    <mc:Fallback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/>
              <a:t>Anketa ,,Psi kolem nás“</a:t>
            </a:r>
            <a:endParaRPr lang="cs-CZ" sz="3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smtClean="0"/>
              <a:t>V rámci této světové akce jsme minulý rok chodili spolu s městskými policisty a kynology po Libuši a Písnici s připravenými dotazníky a ptali jsme se pejskařů na různé otázky.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smtClean="0"/>
              <a:t>Strážníci kontrolovali, zda jsou psi očipovaní a kynolog zjišťoval, zda je pes vycvičený a podobné věci</a:t>
            </a:r>
            <a:endParaRPr lang="cs-CZ" sz="22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1920" y="404664"/>
            <a:ext cx="4389500" cy="296900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3374174"/>
            <a:ext cx="2448272" cy="305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78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00"/>
    </mc:Choice>
    <mc:Fallback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600" dirty="0" smtClean="0"/>
              <a:t>Shrnutí</a:t>
            </a:r>
            <a:endParaRPr lang="cs-CZ" sz="6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604448" y="5949280"/>
            <a:ext cx="82352" cy="176883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5770984" cy="469106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600" dirty="0" smtClean="0"/>
              <a:t>Myslím si, že Žákovské zastupitelstvo poskytuje svým členům zkušenost, kterou mohou využít v dospělosti.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600" dirty="0" smtClean="0"/>
              <a:t>Učíme se zařizovat různé věci, třeba plánování akcí až po </a:t>
            </a:r>
            <a:r>
              <a:rPr lang="cs-CZ" sz="2600" dirty="0" err="1" smtClean="0"/>
              <a:t>schánění</a:t>
            </a:r>
            <a:r>
              <a:rPr lang="cs-CZ" sz="2600" dirty="0" smtClean="0"/>
              <a:t> různých sponzorských darů do našich akcí.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600" dirty="0" smtClean="0"/>
              <a:t>Komunikujeme s úřadem, se zastupiteli, s mnohými firmami a organizacemi.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600" dirty="0" smtClean="0"/>
              <a:t>Tato zkušenost je k nezaplacení.</a:t>
            </a:r>
            <a:endParaRPr lang="cs-CZ" sz="26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025" y="980728"/>
            <a:ext cx="2466975" cy="18478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131" y="3990628"/>
            <a:ext cx="2971031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8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00"/>
    </mc:Choice>
    <mc:Fallback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flipH="1">
            <a:off x="-468560" y="273050"/>
            <a:ext cx="216023" cy="116205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32656"/>
            <a:ext cx="8747646" cy="6120680"/>
          </a:xfrm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</a:t>
            </a:r>
            <a:r>
              <a:rPr lang="cs-CZ" sz="6000" dirty="0" smtClean="0"/>
              <a:t>Děkujeme za pozornost.</a:t>
            </a:r>
          </a:p>
          <a:p>
            <a:pPr marL="0" indent="0">
              <a:buNone/>
            </a:pPr>
            <a:r>
              <a:rPr lang="cs-CZ" sz="2800" dirty="0" smtClean="0"/>
              <a:t>          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            </a:t>
            </a:r>
            <a:r>
              <a:rPr lang="cs-CZ" sz="2400" dirty="0" smtClean="0"/>
              <a:t>Prezentaci připravil/a Jan </a:t>
            </a:r>
            <a:r>
              <a:rPr lang="cs-CZ" sz="2400" dirty="0" err="1" smtClean="0"/>
              <a:t>Horčík</a:t>
            </a:r>
            <a:r>
              <a:rPr lang="cs-CZ" sz="2400" dirty="0" smtClean="0"/>
              <a:t> a Kamila Lišková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 flipH="1">
            <a:off x="-468559" y="476672"/>
            <a:ext cx="216023" cy="5649491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978250"/>
            <a:ext cx="2619375" cy="17430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373" y="3301417"/>
            <a:ext cx="4260273" cy="282474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364" y="4713790"/>
            <a:ext cx="262890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2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00"/>
    </mc:Choice>
    <mc:Fallback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3128</TotalTime>
  <Words>299</Words>
  <Application>Microsoft Office PowerPoint</Application>
  <PresentationFormat>Předvádění na obrazovce (4:3)</PresentationFormat>
  <Paragraphs>46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0" baseType="lpstr">
      <vt:lpstr>Arial</vt:lpstr>
      <vt:lpstr>Calibri</vt:lpstr>
      <vt:lpstr>Motiv systému Office</vt:lpstr>
      <vt:lpstr>Prezentace aplikace PowerPoint</vt:lpstr>
      <vt:lpstr>Prezentace aplikace PowerPoint</vt:lpstr>
      <vt:lpstr>Pocitová mapa</vt:lpstr>
      <vt:lpstr>Asijský masopust</vt:lpstr>
      <vt:lpstr>Anketa ,,Psi kolem nás“</vt:lpstr>
      <vt:lpstr>Shrnutí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Jana Martínková</dc:creator>
  <cp:lastModifiedBy>Lišková Kamila</cp:lastModifiedBy>
  <cp:revision>124</cp:revision>
  <dcterms:created xsi:type="dcterms:W3CDTF">2013-03-08T09:59:36Z</dcterms:created>
  <dcterms:modified xsi:type="dcterms:W3CDTF">2017-10-05T14:29:04Z</dcterms:modified>
</cp:coreProperties>
</file>