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slideLayouts/slideLayout4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  <p:sldMasterId id="2147483693" r:id="rId2"/>
    <p:sldMasterId id="2147483694" r:id="rId3"/>
    <p:sldMasterId id="2147483695" r:id="rId4"/>
    <p:sldMasterId id="2147483696" r:id="rId5"/>
    <p:sldMasterId id="2147483697" r:id="rId6"/>
    <p:sldMasterId id="2147483698" r:id="rId7"/>
    <p:sldMasterId id="2147483699" r:id="rId8"/>
    <p:sldMasterId id="2147483700" r:id="rId9"/>
  </p:sldMasterIdLst>
  <p:notesMasterIdLst>
    <p:notesMasterId r:id="rId15"/>
  </p:notesMasterIdLst>
  <p:sldIdLst>
    <p:sldId id="256" r:id="rId10"/>
    <p:sldId id="257" r:id="rId11"/>
    <p:sldId id="258" r:id="rId12"/>
    <p:sldId id="260" r:id="rId13"/>
    <p:sldId id="261" r:id="rId14"/>
  </p:sldIdLst>
  <p:sldSz cx="9144000" cy="6858000" type="screen4x3"/>
  <p:notesSz cx="6800850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85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2862" y="0"/>
            <a:ext cx="2946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31862" y="739775"/>
            <a:ext cx="4937125" cy="37036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41950" cy="4443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377362"/>
            <a:ext cx="2946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2862" y="9377362"/>
            <a:ext cx="2946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3075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41950" cy="4443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7125" cy="37036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41950" cy="4443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7125" cy="37036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41950" cy="4443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7125" cy="37036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41950" cy="4443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7125" cy="37036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41950" cy="4443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7125" cy="37036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rázdný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2486209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644008" y="273050"/>
            <a:ext cx="4224586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1691680" y="1422698"/>
            <a:ext cx="2486209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91680" y="1535113"/>
            <a:ext cx="333899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1691680" y="2174874"/>
            <a:ext cx="3338998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5552170" y="1535113"/>
            <a:ext cx="334031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5552170" y="2174874"/>
            <a:ext cx="3340310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691680" y="274638"/>
            <a:ext cx="7200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1691680" y="16002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5554794" y="16288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1691680" y="4406900"/>
            <a:ext cx="7200799" cy="132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691680" y="2906713"/>
            <a:ext cx="7200799" cy="145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716136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691680" y="1628800"/>
            <a:ext cx="7200800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2541984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2541984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2541984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2486209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644008" y="273050"/>
            <a:ext cx="4224586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1691680" y="1422698"/>
            <a:ext cx="2486209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716136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1691680" y="1628800"/>
            <a:ext cx="7200800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91680" y="1535113"/>
            <a:ext cx="333899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691680" y="2174874"/>
            <a:ext cx="3338998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3"/>
          </p:nvPr>
        </p:nvSpPr>
        <p:spPr>
          <a:xfrm>
            <a:off x="5552170" y="1535113"/>
            <a:ext cx="334031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4"/>
          </p:nvPr>
        </p:nvSpPr>
        <p:spPr>
          <a:xfrm>
            <a:off x="5552170" y="2174874"/>
            <a:ext cx="3340310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691680" y="274638"/>
            <a:ext cx="7200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691680" y="16002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2"/>
          </p:nvPr>
        </p:nvSpPr>
        <p:spPr>
          <a:xfrm>
            <a:off x="5554794" y="16288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691680" y="4406900"/>
            <a:ext cx="7200799" cy="132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1691680" y="2906713"/>
            <a:ext cx="7200799" cy="145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716136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1691680" y="1628800"/>
            <a:ext cx="7200800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2541984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pic" idx="2"/>
          </p:nvPr>
        </p:nvSpPr>
        <p:spPr>
          <a:xfrm>
            <a:off x="2541984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2541984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2486209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644008" y="273050"/>
            <a:ext cx="4224586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2"/>
          </p:nvPr>
        </p:nvSpPr>
        <p:spPr>
          <a:xfrm>
            <a:off x="1691680" y="1422698"/>
            <a:ext cx="2486209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1691680" y="1535113"/>
            <a:ext cx="333899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2"/>
          </p:nvPr>
        </p:nvSpPr>
        <p:spPr>
          <a:xfrm>
            <a:off x="1691680" y="2174874"/>
            <a:ext cx="3338998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3"/>
          </p:nvPr>
        </p:nvSpPr>
        <p:spPr>
          <a:xfrm>
            <a:off x="5552170" y="1535113"/>
            <a:ext cx="334031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4"/>
          </p:nvPr>
        </p:nvSpPr>
        <p:spPr>
          <a:xfrm>
            <a:off x="5552170" y="2174874"/>
            <a:ext cx="3340310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2541984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pic" idx="2"/>
          </p:nvPr>
        </p:nvSpPr>
        <p:spPr>
          <a:xfrm>
            <a:off x="2541984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2541984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1691680" y="274638"/>
            <a:ext cx="7200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1691680" y="16002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5554794" y="16288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691680" y="4406900"/>
            <a:ext cx="7200799" cy="132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691680" y="2906713"/>
            <a:ext cx="7200799" cy="145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716136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691680" y="1628800"/>
            <a:ext cx="7200800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2541984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>
            <a:spLocks noGrp="1"/>
          </p:cNvSpPr>
          <p:nvPr>
            <p:ph type="pic" idx="2"/>
          </p:nvPr>
        </p:nvSpPr>
        <p:spPr>
          <a:xfrm>
            <a:off x="2541984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2541984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2486209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644008" y="273050"/>
            <a:ext cx="4224586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2"/>
          </p:nvPr>
        </p:nvSpPr>
        <p:spPr>
          <a:xfrm>
            <a:off x="1691680" y="1422698"/>
            <a:ext cx="2486209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1691680" y="1535113"/>
            <a:ext cx="333899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2"/>
          </p:nvPr>
        </p:nvSpPr>
        <p:spPr>
          <a:xfrm>
            <a:off x="1691680" y="2174874"/>
            <a:ext cx="3338998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3"/>
          </p:nvPr>
        </p:nvSpPr>
        <p:spPr>
          <a:xfrm>
            <a:off x="5552170" y="1535113"/>
            <a:ext cx="334031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4"/>
          </p:nvPr>
        </p:nvSpPr>
        <p:spPr>
          <a:xfrm>
            <a:off x="5552170" y="2174874"/>
            <a:ext cx="3340310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1691680" y="274638"/>
            <a:ext cx="7200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1691680" y="16002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2"/>
          </p:nvPr>
        </p:nvSpPr>
        <p:spPr>
          <a:xfrm>
            <a:off x="5554794" y="16288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1691680" y="4406900"/>
            <a:ext cx="7200799" cy="132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1691680" y="2906713"/>
            <a:ext cx="7200799" cy="145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2486209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644008" y="273050"/>
            <a:ext cx="4224586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1691680" y="1422698"/>
            <a:ext cx="2486209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1691680" y="260648"/>
            <a:ext cx="716136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1691680" y="1628800"/>
            <a:ext cx="7200800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lastní rozložení">
  <p:cSld name="Vlastní rozložení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lastní rozložení">
  <p:cSld name="Vlastní rozložení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1691680" y="1535113"/>
            <a:ext cx="333899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1691680" y="2174874"/>
            <a:ext cx="3338998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3"/>
          </p:nvPr>
        </p:nvSpPr>
        <p:spPr>
          <a:xfrm>
            <a:off x="5552170" y="1535113"/>
            <a:ext cx="334031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4"/>
          </p:nvPr>
        </p:nvSpPr>
        <p:spPr>
          <a:xfrm>
            <a:off x="5552170" y="2174874"/>
            <a:ext cx="3340310" cy="413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1691680" y="274638"/>
            <a:ext cx="7200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1691680" y="16002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5554794" y="1628800"/>
            <a:ext cx="3337686" cy="468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691680" y="4406900"/>
            <a:ext cx="7200799" cy="132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691680" y="2906713"/>
            <a:ext cx="7200799" cy="145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541984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2"/>
          </p:nvPr>
        </p:nvSpPr>
        <p:spPr>
          <a:xfrm>
            <a:off x="2541984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541984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36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4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43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9A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BBCE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4005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941B8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E74E0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ctrTitle" idx="4294967295"/>
          </p:nvPr>
        </p:nvSpPr>
        <p:spPr>
          <a:xfrm>
            <a:off x="685800" y="18145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Aktualizace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Investičních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a </a:t>
            </a: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neinvestičních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priorit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Times New Roman"/>
              </a:rPr>
              <a:t> MAP P12</a:t>
            </a:r>
            <a:endParaRPr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ubTitle" idx="4294967295"/>
          </p:nvPr>
        </p:nvSpPr>
        <p:spPr>
          <a:xfrm>
            <a:off x="323850" y="2852737"/>
            <a:ext cx="8569325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endParaRPr sz="3400" b="0" i="0" u="none" strike="noStrike" cap="none" dirty="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endParaRPr dirty="0"/>
          </a:p>
        </p:txBody>
      </p:sp>
      <p:sp>
        <p:nvSpPr>
          <p:cNvPr id="185" name="Shape 185"/>
          <p:cNvSpPr txBox="1"/>
          <p:nvPr/>
        </p:nvSpPr>
        <p:spPr>
          <a:xfrm>
            <a:off x="1403350" y="45085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15.2.2018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 idx="4294967295"/>
          </p:nvPr>
        </p:nvSpPr>
        <p:spPr>
          <a:xfrm>
            <a:off x="1692275" y="0"/>
            <a:ext cx="716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AA3"/>
              </a:buClr>
              <a:buSzPts val="4000"/>
              <a:buFont typeface="Arial"/>
              <a:buNone/>
            </a:pPr>
            <a:r>
              <a:rPr lang="cs-CZ" sz="4000" b="1" i="0" u="none" strike="noStrike" cap="none" dirty="0" smtClean="0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Důvody aktualizace </a:t>
            </a:r>
            <a:br>
              <a:rPr lang="cs-CZ" sz="4000" b="1" i="0" u="none" strike="noStrike" cap="none" dirty="0" smtClean="0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4000" b="1" i="0" u="none" strike="noStrike" cap="none" dirty="0" smtClean="0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IP MAP P12</a:t>
            </a:r>
            <a:endParaRPr dirty="0"/>
          </a:p>
        </p:txBody>
      </p:sp>
      <p:sp>
        <p:nvSpPr>
          <p:cNvPr id="191" name="Shape 191"/>
          <p:cNvSpPr txBox="1">
            <a:spLocks noGrp="1"/>
          </p:cNvSpPr>
          <p:nvPr>
            <p:ph type="body" idx="4294967295"/>
          </p:nvPr>
        </p:nvSpPr>
        <p:spPr>
          <a:xfrm>
            <a:off x="1692275" y="1125537"/>
            <a:ext cx="7200900" cy="467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dirty="0"/>
          </a:p>
          <a:p>
            <a:pPr marL="152400" indent="0">
              <a:spcBef>
                <a:spcPts val="480"/>
              </a:spcBef>
              <a:buSzPts val="2400"/>
              <a:buNone/>
            </a:pPr>
            <a:r>
              <a:rPr lang="cs-CZ" sz="2400" dirty="0" smtClean="0">
                <a:ea typeface="Arial"/>
                <a:cs typeface="Arial"/>
              </a:rPr>
              <a:t>P</a:t>
            </a:r>
            <a:r>
              <a:rPr lang="cs-CZ" sz="2400" dirty="0" smtClean="0"/>
              <a:t>řehled </a:t>
            </a:r>
            <a:r>
              <a:rPr lang="cs-CZ" sz="2400" dirty="0"/>
              <a:t>všech investiční a neinvestičních priorit/ projektových záměru MAP </a:t>
            </a:r>
            <a:r>
              <a:rPr lang="cs-CZ" sz="2400" dirty="0" smtClean="0"/>
              <a:t>P12</a:t>
            </a:r>
            <a:r>
              <a:rPr lang="cs-CZ" sz="2400" dirty="0"/>
              <a:t> </a:t>
            </a:r>
            <a:r>
              <a:rPr lang="cs-CZ" sz="2400" dirty="0" smtClean="0"/>
              <a:t>byl schválen dne </a:t>
            </a:r>
            <a:r>
              <a:rPr lang="cs-CZ" sz="2400" b="1" dirty="0"/>
              <a:t>8.12.2016</a:t>
            </a:r>
            <a:r>
              <a:rPr lang="cs-CZ" sz="2400" dirty="0"/>
              <a:t> </a:t>
            </a:r>
            <a:r>
              <a:rPr lang="cs-CZ" sz="2400" dirty="0" smtClean="0"/>
              <a:t>Řídícím výborem </a:t>
            </a:r>
            <a:r>
              <a:rPr lang="cs-CZ" sz="2400" dirty="0"/>
              <a:t>MAP Prahy </a:t>
            </a:r>
            <a:r>
              <a:rPr lang="cs-CZ" sz="2400" dirty="0" smtClean="0"/>
              <a:t>12. Hlavní důvody pro aktualizaci jsou:</a:t>
            </a:r>
          </a:p>
          <a:p>
            <a:pPr marL="609600" indent="-457200">
              <a:spcBef>
                <a:spcPts val="480"/>
              </a:spcBef>
              <a:buSzPts val="2400"/>
              <a:buFont typeface="+mj-lt"/>
              <a:buAutoNum type="arabicPeriod"/>
            </a:pPr>
            <a:r>
              <a:rPr lang="cs-CZ" sz="2400" dirty="0">
                <a:sym typeface="Arial"/>
              </a:rPr>
              <a:t>Dle pravidel MAP je vyžadováno aktualizovat seznam IP MAP, a tím zajistit aktuálnost daného seznamu</a:t>
            </a:r>
          </a:p>
          <a:p>
            <a:pPr marL="609600" indent="-457200">
              <a:spcBef>
                <a:spcPts val="480"/>
              </a:spcBef>
              <a:buSzPts val="2400"/>
              <a:buFont typeface="+mj-lt"/>
              <a:buAutoNum type="arabicPeriod"/>
            </a:pPr>
            <a:r>
              <a:rPr lang="cs-CZ" sz="2400" dirty="0">
                <a:sym typeface="Arial"/>
              </a:rPr>
              <a:t>Za rok aktivní práce se IP posunuly/ zrealizovaly, vznikly nové </a:t>
            </a:r>
            <a:r>
              <a:rPr lang="cs-CZ" sz="2400" dirty="0" smtClean="0">
                <a:sym typeface="Arial"/>
              </a:rPr>
              <a:t>nápady</a:t>
            </a:r>
          </a:p>
          <a:p>
            <a:pPr marL="609600" indent="-457200">
              <a:spcBef>
                <a:spcPts val="480"/>
              </a:spcBef>
              <a:buSzPts val="2400"/>
              <a:buFont typeface="+mj-lt"/>
              <a:buAutoNum type="arabicPeriod"/>
            </a:pPr>
            <a:r>
              <a:rPr lang="cs-CZ" sz="2400" dirty="0" smtClean="0">
                <a:sym typeface="Arial"/>
              </a:rPr>
              <a:t>Soulad IP MAP P12 je podmínkou přijatelnosti u některých výzev OP PPR</a:t>
            </a:r>
            <a:endParaRPr sz="2400" dirty="0"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 idx="4294967295"/>
          </p:nvPr>
        </p:nvSpPr>
        <p:spPr>
          <a:xfrm>
            <a:off x="1692275" y="0"/>
            <a:ext cx="716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AA3"/>
              </a:buClr>
              <a:buSzPts val="4000"/>
              <a:buFont typeface="Arial"/>
              <a:buNone/>
            </a:pPr>
            <a:r>
              <a:rPr lang="cs-CZ" sz="4000" b="1" i="0" u="none" strike="noStrike" cap="none" dirty="0" smtClean="0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Jak aktualizace probíhala</a:t>
            </a:r>
            <a:endParaRPr dirty="0"/>
          </a:p>
        </p:txBody>
      </p:sp>
      <p:sp>
        <p:nvSpPr>
          <p:cNvPr id="199" name="Shape 199"/>
          <p:cNvSpPr txBox="1">
            <a:spLocks noGrp="1"/>
          </p:cNvSpPr>
          <p:nvPr>
            <p:ph type="body" idx="4294967295"/>
          </p:nvPr>
        </p:nvSpPr>
        <p:spPr>
          <a:xfrm>
            <a:off x="1692275" y="1125537"/>
            <a:ext cx="7200900" cy="467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lang="cs-CZ" sz="2400" b="1" i="0" u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indent="-514350">
              <a:spcBef>
                <a:spcPts val="480"/>
              </a:spcBef>
              <a:buSzPts val="2400"/>
              <a:buFontTx/>
              <a:buChar char="-"/>
            </a:pPr>
            <a:r>
              <a:rPr lang="cs-CZ" sz="2400" dirty="0" smtClean="0"/>
              <a:t>aktualizace </a:t>
            </a:r>
            <a:r>
              <a:rPr lang="cs-CZ" sz="2400" dirty="0"/>
              <a:t>IP korespondenční cestou </a:t>
            </a:r>
            <a:endParaRPr lang="cs-CZ" sz="2400" dirty="0" smtClean="0"/>
          </a:p>
          <a:p>
            <a:pPr marL="514350" indent="-514350">
              <a:spcBef>
                <a:spcPts val="480"/>
              </a:spcBef>
              <a:buSzPts val="2400"/>
              <a:buFontTx/>
              <a:buChar char="-"/>
            </a:pPr>
            <a:r>
              <a:rPr lang="cs-CZ" sz="2400" dirty="0" smtClean="0"/>
              <a:t>byla </a:t>
            </a:r>
            <a:r>
              <a:rPr lang="cs-CZ" sz="2400" dirty="0"/>
              <a:t>oslovena všechna relevantní školská zařízení včetně </a:t>
            </a:r>
            <a:r>
              <a:rPr lang="cs-CZ" sz="2400" dirty="0" smtClean="0"/>
              <a:t>dalších zapojených organizací působící </a:t>
            </a:r>
            <a:r>
              <a:rPr lang="cs-CZ" sz="2400" dirty="0"/>
              <a:t>na území </a:t>
            </a:r>
            <a:r>
              <a:rPr lang="cs-CZ" sz="2400" dirty="0" smtClean="0"/>
              <a:t>MAP P12</a:t>
            </a:r>
          </a:p>
          <a:p>
            <a:pPr marL="514350" indent="-514350">
              <a:spcBef>
                <a:spcPts val="480"/>
              </a:spcBef>
              <a:buSzPts val="2400"/>
              <a:buFontTx/>
              <a:buChar char="-"/>
            </a:pPr>
            <a:r>
              <a:rPr lang="cs-CZ" sz="2400" dirty="0" smtClean="0"/>
              <a:t>téměř všechny oslovené organizace provedly aktualizaci IP a specifikovaly nové záměry</a:t>
            </a:r>
          </a:p>
          <a:p>
            <a:pPr marL="514350" indent="-514350">
              <a:spcBef>
                <a:spcPts val="480"/>
              </a:spcBef>
              <a:buSzPts val="2400"/>
              <a:buFontTx/>
              <a:buChar char="-"/>
            </a:pPr>
            <a:r>
              <a:rPr lang="cs-CZ" sz="2400" dirty="0"/>
              <a:t>byl vyhotoven draft aktualizovaných IP. Ten </a:t>
            </a:r>
            <a:r>
              <a:rPr lang="cs-CZ" sz="2400" dirty="0" smtClean="0"/>
              <a:t>byl </a:t>
            </a:r>
            <a:r>
              <a:rPr lang="cs-CZ" sz="2400" dirty="0"/>
              <a:t>následně rozeslán jednotlivým </a:t>
            </a:r>
            <a:r>
              <a:rPr lang="cs-CZ" sz="2400" dirty="0" smtClean="0"/>
              <a:t>institucím </a:t>
            </a:r>
            <a:r>
              <a:rPr lang="cs-CZ" sz="2400" dirty="0"/>
              <a:t>k připomínkám a </a:t>
            </a:r>
            <a:r>
              <a:rPr lang="cs-CZ" sz="2400" dirty="0" smtClean="0"/>
              <a:t>obdržené připomínky byly zapracované</a:t>
            </a:r>
          </a:p>
          <a:p>
            <a:pPr marL="514350" indent="-514350">
              <a:spcBef>
                <a:spcPts val="480"/>
              </a:spcBef>
              <a:buSzPts val="2400"/>
              <a:buFontTx/>
              <a:buChar char="-"/>
            </a:pPr>
            <a:r>
              <a:rPr lang="cs-CZ" sz="2400" dirty="0" smtClean="0"/>
              <a:t>kromě projednání na Řídícím výboru MAP Praha 12 musí být IP schválen radami obou MČ</a:t>
            </a:r>
            <a:endParaRPr lang="cs-CZ" sz="2400" dirty="0" smtClean="0"/>
          </a:p>
          <a:p>
            <a:pPr marL="514350" marR="0" lvl="0" indent="-514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692275" y="274637"/>
            <a:ext cx="72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AA3"/>
              </a:buClr>
              <a:buSzPts val="4000"/>
              <a:buFont typeface="Calibri"/>
              <a:buNone/>
            </a:pPr>
            <a:r>
              <a:rPr lang="cs-CZ" dirty="0" smtClean="0"/>
              <a:t>Jak aktualizace probíhala</a:t>
            </a:r>
            <a:endParaRPr dirty="0"/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cs-CZ" sz="2000" dirty="0"/>
              <a:t>b</a:t>
            </a:r>
            <a:r>
              <a:rPr lang="cs-CZ" sz="2000" dirty="0" smtClean="0"/>
              <a:t>yly zapracovány aktualizace zaslané jednotlivými subjekty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cs-CZ" sz="2000" dirty="0"/>
              <a:t>b</a:t>
            </a:r>
            <a:r>
              <a:rPr lang="cs-CZ" sz="2000" dirty="0" smtClean="0"/>
              <a:t>yly doplněny nové projektové záměry – nové projektové záměry nemají uvedeno pořadové číslo, aby bylo možné identifikovat nové záměry aktualizace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cs-CZ" sz="2000" dirty="0"/>
              <a:t>r</a:t>
            </a:r>
            <a:r>
              <a:rPr lang="cs-CZ" sz="2000" dirty="0" smtClean="0"/>
              <a:t>ealizačním týmem MAP byla provedena kompletní kontrola celkového seznamu IP především v oblasti:</a:t>
            </a:r>
          </a:p>
          <a:p>
            <a:pPr marL="800100" lvl="1" indent="-342900">
              <a:spcBef>
                <a:spcPts val="0"/>
              </a:spcBef>
              <a:buSzPts val="3200"/>
              <a:buFontTx/>
              <a:buChar char="-"/>
            </a:pPr>
            <a:r>
              <a:rPr lang="cs-CZ" sz="2000" dirty="0" smtClean="0"/>
              <a:t>klíčových </a:t>
            </a:r>
            <a:r>
              <a:rPr lang="cs-CZ" sz="2000" dirty="0"/>
              <a:t>kompetencí (doplněna nová KK čtenářská gramotnost)</a:t>
            </a:r>
          </a:p>
          <a:p>
            <a:pPr marL="800100" lvl="1" indent="-342900">
              <a:spcBef>
                <a:spcPts val="0"/>
              </a:spcBef>
              <a:buSzPts val="3200"/>
              <a:buFontTx/>
              <a:buChar char="-"/>
            </a:pPr>
            <a:r>
              <a:rPr lang="cs-CZ" sz="2000" dirty="0"/>
              <a:t>t</a:t>
            </a:r>
            <a:r>
              <a:rPr lang="cs-CZ" sz="2000" dirty="0" smtClean="0"/>
              <a:t>ermínu realizace</a:t>
            </a:r>
          </a:p>
          <a:p>
            <a:pPr marL="800100" lvl="1" indent="-342900">
              <a:spcBef>
                <a:spcPts val="0"/>
              </a:spcBef>
              <a:buSzPts val="3200"/>
              <a:buFontTx/>
              <a:buChar char="-"/>
            </a:pPr>
            <a:r>
              <a:rPr lang="cs-CZ" sz="2000" dirty="0"/>
              <a:t>s</a:t>
            </a:r>
            <a:r>
              <a:rPr lang="cs-CZ" sz="2000" dirty="0" smtClean="0"/>
              <a:t>tavu projektu, atd.</a:t>
            </a:r>
          </a:p>
          <a:p>
            <a:pPr marL="800100" lvl="1" indent="-342900">
              <a:spcBef>
                <a:spcPts val="0"/>
              </a:spcBef>
              <a:buSzPts val="3200"/>
              <a:buFontTx/>
              <a:buChar char="-"/>
            </a:pPr>
            <a:endParaRPr lang="cs-CZ" sz="2000" dirty="0"/>
          </a:p>
          <a:p>
            <a:pPr marL="342900" indent="-342900">
              <a:spcBef>
                <a:spcPts val="0"/>
              </a:spcBef>
              <a:buFontTx/>
              <a:buChar char="-"/>
            </a:pPr>
            <a:endParaRPr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1547664" y="274636"/>
            <a:ext cx="7345511" cy="3874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AA3"/>
              </a:buClr>
              <a:buSzPts val="4000"/>
              <a:buFont typeface="Arial"/>
              <a:buNone/>
            </a:pPr>
            <a:r>
              <a:rPr lang="en-US" sz="4000" b="1" i="0" u="none" strike="noStrike" cap="none" dirty="0" err="1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Děkuji</a:t>
            </a:r>
            <a:r>
              <a:rPr lang="en-US" sz="4000" b="1" i="0" u="none" strike="noStrike" cap="none" dirty="0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za</a:t>
            </a:r>
            <a:r>
              <a:rPr lang="en-US" sz="4000" b="1" i="0" u="none" strike="noStrike" cap="none" dirty="0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9AA3"/>
                </a:solidFill>
                <a:latin typeface="Arial"/>
                <a:ea typeface="Arial"/>
                <a:cs typeface="Arial"/>
                <a:sym typeface="Arial"/>
              </a:rPr>
              <a:t>spolupráci</a:t>
            </a:r>
            <a:endParaRPr dirty="0"/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1692275" y="1600200"/>
            <a:ext cx="72009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2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Motiv systému Office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iv systému Office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Motiv systému Office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Prezentace2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Prezentace2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Motiv systému Office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6_Motiv systému Office">
  <a:themeElements>
    <a:clrScheme name="Vlastní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208</Words>
  <Application>Microsoft Office PowerPoint</Application>
  <PresentationFormat>Předvádění na obrazovce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1_Motiv systému Office</vt:lpstr>
      <vt:lpstr>Prezentace2</vt:lpstr>
      <vt:lpstr>3_Motiv systému Office</vt:lpstr>
      <vt:lpstr>2_Motiv systému Office</vt:lpstr>
      <vt:lpstr>5_Motiv systému Office</vt:lpstr>
      <vt:lpstr>1_Prezentace2</vt:lpstr>
      <vt:lpstr>2_Prezentace2</vt:lpstr>
      <vt:lpstr>4_Motiv systému Office</vt:lpstr>
      <vt:lpstr>6_Motiv systému Office</vt:lpstr>
      <vt:lpstr>Aktualizace Investičních a neinvestičních priorit MAP P12</vt:lpstr>
      <vt:lpstr>Důvody aktualizace  IP MAP P12</vt:lpstr>
      <vt:lpstr>Jak aktualizace probíhala</vt:lpstr>
      <vt:lpstr>Jak aktualizace probíhala</vt:lpstr>
      <vt:lpstr>Děkuji za spolupráci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Aktualizace Investičních a neinvestičních priorit MAP P12</dc:title>
  <dc:creator>Iveta Hola</dc:creator>
  <cp:lastModifiedBy>Holická Naďa </cp:lastModifiedBy>
  <cp:revision>7</cp:revision>
  <dcterms:modified xsi:type="dcterms:W3CDTF">2018-02-14T17:39:27Z</dcterms:modified>
</cp:coreProperties>
</file>