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9" r:id="rId7"/>
    <p:sldId id="295" r:id="rId8"/>
    <p:sldId id="296" r:id="rId9"/>
    <p:sldId id="300" r:id="rId10"/>
    <p:sldId id="293" r:id="rId11"/>
    <p:sldId id="290" r:id="rId12"/>
    <p:sldId id="286" r:id="rId13"/>
    <p:sldId id="297" r:id="rId14"/>
    <p:sldId id="302" r:id="rId15"/>
    <p:sldId id="285" r:id="rId16"/>
    <p:sldId id="287" r:id="rId17"/>
    <p:sldId id="288" r:id="rId18"/>
    <p:sldId id="301" r:id="rId19"/>
    <p:sldId id="303" r:id="rId20"/>
    <p:sldId id="269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B0"/>
    <a:srgbClr val="969491"/>
    <a:srgbClr val="57BFE3"/>
    <a:srgbClr val="00C996"/>
    <a:srgbClr val="FA9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6265" autoAdjust="0"/>
  </p:normalViewPr>
  <p:slideViewPr>
    <p:cSldViewPr snapToGrid="0">
      <p:cViewPr varScale="1">
        <p:scale>
          <a:sx n="61" d="100"/>
          <a:sy n="61" d="100"/>
        </p:scale>
        <p:origin x="888" y="60"/>
      </p:cViewPr>
      <p:guideLst/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714D9-D7C2-44F4-A8EA-4ECA13A696BC}" type="doc">
      <dgm:prSet loTypeId="urn:microsoft.com/office/officeart/2005/8/layout/cycle4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97017E4-4156-4E4C-8BF4-000C104A462B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rozvoj profesní dráhy</a:t>
          </a:r>
          <a:endParaRPr lang="cs-CZ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BE788-4935-46D2-B15B-B67ABC261CE8}" type="parTrans" cxnId="{A3D2C6DF-1D47-4EC7-BBDC-CE09DDE04D5D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1CACC92F-4A1F-4E57-9561-0D922C0DFDF8}" type="sibTrans" cxnId="{A3D2C6DF-1D47-4EC7-BBDC-CE09DDE04D5D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16C509DD-F1DB-426D-960D-0B61F3BD66E2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orientace v profesích</a:t>
          </a:r>
          <a:endParaRPr lang="cs-CZ" dirty="0">
            <a:solidFill>
              <a:schemeClr val="tx1"/>
            </a:solidFill>
          </a:endParaRPr>
        </a:p>
      </dgm:t>
    </dgm:pt>
    <dgm:pt modelId="{F309B031-FD9B-4A12-A990-F9DF862BB6DA}" type="parTrans" cxnId="{D5E85DFD-4D71-4D71-B010-42C2C713318F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35945FAA-D873-4224-A296-2E954BD37ABA}" type="sibTrans" cxnId="{D5E85DFD-4D71-4D71-B010-42C2C713318F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2226BCF9-165C-49C1-8569-895964A390C8}">
      <dgm:prSet phldrT="[Text]" custT="1"/>
      <dgm:spPr/>
      <dgm:t>
        <a:bodyPr/>
        <a:lstStyle/>
        <a:p>
          <a:pPr defTabSz="1166813"/>
          <a:r>
            <a:rPr lang="cs-CZ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sebepoznání</a:t>
          </a:r>
          <a:endParaRPr lang="cs-CZ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5F11E2-35F2-4971-8342-01BDF81B2CD1}" type="parTrans" cxnId="{9098670C-E9CF-4B75-8F77-BF8FC089675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8668F95-CBCF-4DBC-ADFB-7706A7ED7FD4}" type="sibTrans" cxnId="{9098670C-E9CF-4B75-8F77-BF8FC089675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C2D4EB77-1BDA-42C8-8EA3-737B60B5873D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diagnostika</a:t>
          </a:r>
          <a:endParaRPr lang="cs-CZ" dirty="0">
            <a:solidFill>
              <a:schemeClr val="tx1"/>
            </a:solidFill>
          </a:endParaRPr>
        </a:p>
      </dgm:t>
    </dgm:pt>
    <dgm:pt modelId="{87050B7E-2A67-4DDE-B658-53DEA3A64252}" type="parTrans" cxnId="{66483C46-DDFA-4EF6-B173-32D4EB1495D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B10D9C03-6F1E-4F19-BC85-A41B9947C429}" type="sibTrans" cxnId="{66483C46-DDFA-4EF6-B173-32D4EB1495D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F36D1F90-A601-4F79-8F9B-38271B9A6C06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informace o trhu práce</a:t>
          </a:r>
          <a:endParaRPr lang="cs-CZ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30799F-242F-478B-98CD-F87EE041C3BE}" type="parTrans" cxnId="{FE442971-667C-48D1-8CE0-0BF848A1C158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81DB25FD-A8E5-44E2-9F58-2AB06C69DC40}" type="sibTrans" cxnId="{FE442971-667C-48D1-8CE0-0BF848A1C158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D46DC0D1-2A12-4D0D-BFDC-51BAA3659642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tvorba CV</a:t>
          </a:r>
          <a:endParaRPr lang="cs-CZ" dirty="0">
            <a:solidFill>
              <a:schemeClr val="tx1"/>
            </a:solidFill>
          </a:endParaRPr>
        </a:p>
      </dgm:t>
    </dgm:pt>
    <dgm:pt modelId="{7E1C01E6-8F0C-4B71-A043-8C294640BBD3}" type="parTrans" cxnId="{F9921D38-3239-4017-83CE-8A57507C3A61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90BB392A-7121-487E-BF20-10A56A80D6A6}" type="sibTrans" cxnId="{F9921D38-3239-4017-83CE-8A57507C3A61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17AA410C-5602-4624-8749-12B0EB2AB17C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rozvoj vzdělávací dráhy</a:t>
          </a:r>
          <a:endParaRPr lang="cs-CZ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BEE9A8-9D05-426D-BCB5-2D9D6DD8ED30}" type="parTrans" cxnId="{5A9866F6-A250-4AF7-B97F-B460AAD75B8D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C378B891-875C-49F9-8153-107EF87FB9C8}" type="sibTrans" cxnId="{5A9866F6-A250-4AF7-B97F-B460AAD75B8D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2F07915-FA79-4ABE-9C1D-EEDC1CC04A43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volba oboru studia</a:t>
          </a:r>
          <a:endParaRPr lang="cs-CZ" dirty="0">
            <a:solidFill>
              <a:schemeClr val="tx1"/>
            </a:solidFill>
          </a:endParaRPr>
        </a:p>
      </dgm:t>
    </dgm:pt>
    <dgm:pt modelId="{3FA89E7D-055C-4F6B-A2F1-D70CD03FC94B}" type="parTrans" cxnId="{ED48AC57-E581-4F1C-A19A-5125B5BBC042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B7C1849-CC55-4D51-A96B-23E1C6EB63F4}" type="sibTrans" cxnId="{ED48AC57-E581-4F1C-A19A-5125B5BBC042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A63B2972-8B67-461A-9564-D2342AC28F6A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silné a slabé stránky</a:t>
          </a:r>
          <a:endParaRPr lang="cs-CZ" dirty="0">
            <a:solidFill>
              <a:schemeClr val="tx1"/>
            </a:solidFill>
          </a:endParaRPr>
        </a:p>
      </dgm:t>
    </dgm:pt>
    <dgm:pt modelId="{A7BA1368-2268-4271-B357-DC47F5C247DE}" type="parTrans" cxnId="{A13F8081-2BF5-482B-9F2B-107F61D17678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922A0279-B44D-44A9-9D35-1E6E2609E94D}" type="sibTrans" cxnId="{A13F8081-2BF5-482B-9F2B-107F61D17678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074963BA-43CE-49D7-9F45-9EFFAF5212B1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sebeprezentace</a:t>
          </a:r>
          <a:endParaRPr lang="cs-CZ" dirty="0">
            <a:solidFill>
              <a:schemeClr val="tx1"/>
            </a:solidFill>
          </a:endParaRPr>
        </a:p>
      </dgm:t>
    </dgm:pt>
    <dgm:pt modelId="{3552291A-4A5D-4B4D-AF49-5137043F8D12}" type="parTrans" cxnId="{436692C5-A398-45A4-A8CA-B2890544F74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9D92D8AA-16BD-4CC4-AFB3-74C3CFDD55D0}" type="sibTrans" cxnId="{436692C5-A398-45A4-A8CA-B2890544F74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F72FFBEC-84B9-49E9-9072-CA112CA72B84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komunikace</a:t>
          </a:r>
          <a:endParaRPr lang="cs-CZ" dirty="0">
            <a:solidFill>
              <a:schemeClr val="tx1"/>
            </a:solidFill>
          </a:endParaRPr>
        </a:p>
      </dgm:t>
    </dgm:pt>
    <dgm:pt modelId="{DB8C414B-D497-4D12-BA67-622F89CB5244}" type="parTrans" cxnId="{1DBCBE33-58AB-49B8-B396-1102273A2EA2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1203AD6A-A4F8-40C3-861B-8762FE198EDD}" type="sibTrans" cxnId="{1DBCBE33-58AB-49B8-B396-1102273A2EA2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3C240E15-6F60-4856-BDE9-7A19354EBDDA}">
      <dgm:prSet phldrT="[Text]"/>
      <dgm:spPr/>
      <dgm:t>
        <a:bodyPr/>
        <a:lstStyle/>
        <a:p>
          <a:endParaRPr lang="cs-CZ" dirty="0">
            <a:solidFill>
              <a:schemeClr val="tx1"/>
            </a:solidFill>
          </a:endParaRPr>
        </a:p>
      </dgm:t>
    </dgm:pt>
    <dgm:pt modelId="{78E28F9E-2E11-4D54-9465-D7A953CE90B7}" type="parTrans" cxnId="{518F3688-87C3-40B4-9287-46D7DD83B35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57554308-132B-4E1A-A351-EBE5ED7728B9}" type="sibTrans" cxnId="{518F3688-87C3-40B4-9287-46D7DD83B35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5C561D4E-BE28-4C70-B43D-059F61674EDC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inzeráty</a:t>
          </a:r>
          <a:endParaRPr lang="cs-CZ" dirty="0">
            <a:solidFill>
              <a:schemeClr val="tx1"/>
            </a:solidFill>
          </a:endParaRPr>
        </a:p>
      </dgm:t>
    </dgm:pt>
    <dgm:pt modelId="{3BF748EA-6393-4633-B2F6-ED6E43D6D1A3}" type="parTrans" cxnId="{3F26DAFE-D202-4655-8309-17ACF09FB24F}">
      <dgm:prSet/>
      <dgm:spPr/>
      <dgm:t>
        <a:bodyPr/>
        <a:lstStyle/>
        <a:p>
          <a:endParaRPr lang="cs-CZ"/>
        </a:p>
      </dgm:t>
    </dgm:pt>
    <dgm:pt modelId="{DF49A04B-A477-4818-A415-13C40FC8E525}" type="sibTrans" cxnId="{3F26DAFE-D202-4655-8309-17ACF09FB24F}">
      <dgm:prSet/>
      <dgm:spPr/>
      <dgm:t>
        <a:bodyPr/>
        <a:lstStyle/>
        <a:p>
          <a:endParaRPr lang="cs-CZ"/>
        </a:p>
      </dgm:t>
    </dgm:pt>
    <dgm:pt modelId="{4123D6BC-8F37-496C-A0A2-A318F129A9DE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orientace na trhu práce</a:t>
          </a:r>
          <a:endParaRPr lang="cs-CZ" dirty="0">
            <a:solidFill>
              <a:schemeClr val="tx1"/>
            </a:solidFill>
          </a:endParaRPr>
        </a:p>
      </dgm:t>
    </dgm:pt>
    <dgm:pt modelId="{10ACFCE2-A02F-406F-903C-3FEC0633675E}" type="parTrans" cxnId="{DA61D087-FFED-489F-9CC9-394532F40E25}">
      <dgm:prSet/>
      <dgm:spPr/>
      <dgm:t>
        <a:bodyPr/>
        <a:lstStyle/>
        <a:p>
          <a:endParaRPr lang="cs-CZ"/>
        </a:p>
      </dgm:t>
    </dgm:pt>
    <dgm:pt modelId="{12553EF2-C519-4A96-95F4-483CD2D920BB}" type="sibTrans" cxnId="{DA61D087-FFED-489F-9CC9-394532F40E25}">
      <dgm:prSet/>
      <dgm:spPr/>
      <dgm:t>
        <a:bodyPr/>
        <a:lstStyle/>
        <a:p>
          <a:endParaRPr lang="cs-CZ"/>
        </a:p>
      </dgm:t>
    </dgm:pt>
    <dgm:pt modelId="{540D852A-6216-4A51-83AD-E22C1DA19114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vyhledávání informací</a:t>
          </a:r>
          <a:endParaRPr lang="cs-CZ" dirty="0">
            <a:solidFill>
              <a:schemeClr val="tx1"/>
            </a:solidFill>
          </a:endParaRPr>
        </a:p>
      </dgm:t>
    </dgm:pt>
    <dgm:pt modelId="{5BDEEC44-4B8D-4A56-B193-DDCBBE3FE409}" type="parTrans" cxnId="{A4CD27EE-65EB-4465-99AB-60DBC5EA9D6C}">
      <dgm:prSet/>
      <dgm:spPr/>
      <dgm:t>
        <a:bodyPr/>
        <a:lstStyle/>
        <a:p>
          <a:endParaRPr lang="cs-CZ"/>
        </a:p>
      </dgm:t>
    </dgm:pt>
    <dgm:pt modelId="{414FB9BB-EA75-4C8E-BDA7-B0C914F76742}" type="sibTrans" cxnId="{A4CD27EE-65EB-4465-99AB-60DBC5EA9D6C}">
      <dgm:prSet/>
      <dgm:spPr/>
      <dgm:t>
        <a:bodyPr/>
        <a:lstStyle/>
        <a:p>
          <a:endParaRPr lang="cs-CZ"/>
        </a:p>
      </dgm:t>
    </dgm:pt>
    <dgm:pt modelId="{9CA1A5A0-8A5E-4784-B145-88225C51F570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vytváření návyků</a:t>
          </a:r>
          <a:endParaRPr lang="cs-CZ" dirty="0">
            <a:solidFill>
              <a:schemeClr val="tx1"/>
            </a:solidFill>
          </a:endParaRPr>
        </a:p>
      </dgm:t>
    </dgm:pt>
    <dgm:pt modelId="{02F5D15F-5FE0-40A9-9F8A-6B7EB8130EFF}" type="parTrans" cxnId="{D8D8F310-6D82-434C-8509-51C1E0FB5403}">
      <dgm:prSet/>
      <dgm:spPr/>
      <dgm:t>
        <a:bodyPr/>
        <a:lstStyle/>
        <a:p>
          <a:endParaRPr lang="cs-CZ"/>
        </a:p>
      </dgm:t>
    </dgm:pt>
    <dgm:pt modelId="{3CEEAC52-E800-4E98-A6F5-D834C6D737A9}" type="sibTrans" cxnId="{D8D8F310-6D82-434C-8509-51C1E0FB5403}">
      <dgm:prSet/>
      <dgm:spPr/>
      <dgm:t>
        <a:bodyPr/>
        <a:lstStyle/>
        <a:p>
          <a:endParaRPr lang="cs-CZ"/>
        </a:p>
      </dgm:t>
    </dgm:pt>
    <dgm:pt modelId="{BFB5BF6B-E9F9-4805-AB95-0B7A69FF7B87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celoživotní učení</a:t>
          </a:r>
          <a:endParaRPr lang="cs-CZ" dirty="0">
            <a:solidFill>
              <a:schemeClr val="tx1"/>
            </a:solidFill>
          </a:endParaRPr>
        </a:p>
      </dgm:t>
    </dgm:pt>
    <dgm:pt modelId="{6973A2A1-CFBB-4E01-8F7D-61BAEE13B475}" type="parTrans" cxnId="{2962D2BC-4912-4AB6-80E2-EF3608785431}">
      <dgm:prSet/>
      <dgm:spPr/>
      <dgm:t>
        <a:bodyPr/>
        <a:lstStyle/>
        <a:p>
          <a:endParaRPr lang="cs-CZ"/>
        </a:p>
      </dgm:t>
    </dgm:pt>
    <dgm:pt modelId="{59C1B78F-EB49-4672-B7F5-B76D1730D46F}" type="sibTrans" cxnId="{2962D2BC-4912-4AB6-80E2-EF3608785431}">
      <dgm:prSet/>
      <dgm:spPr/>
      <dgm:t>
        <a:bodyPr/>
        <a:lstStyle/>
        <a:p>
          <a:endParaRPr lang="cs-CZ"/>
        </a:p>
      </dgm:t>
    </dgm:pt>
    <dgm:pt modelId="{02DC5836-D4CB-4615-9A67-66A0B33E0D16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exkurze</a:t>
          </a:r>
          <a:endParaRPr lang="cs-CZ" dirty="0">
            <a:solidFill>
              <a:schemeClr val="tx1"/>
            </a:solidFill>
          </a:endParaRPr>
        </a:p>
      </dgm:t>
    </dgm:pt>
    <dgm:pt modelId="{F11F2C3A-67E8-4273-9813-724E37E3C183}" type="parTrans" cxnId="{C986939D-9A77-4AA1-811D-ABD7A2BA309F}">
      <dgm:prSet/>
      <dgm:spPr/>
      <dgm:t>
        <a:bodyPr/>
        <a:lstStyle/>
        <a:p>
          <a:endParaRPr lang="cs-CZ"/>
        </a:p>
      </dgm:t>
    </dgm:pt>
    <dgm:pt modelId="{CFC85FDC-794A-4B8B-9A26-BE4C26CCDF30}" type="sibTrans" cxnId="{C986939D-9A77-4AA1-811D-ABD7A2BA309F}">
      <dgm:prSet/>
      <dgm:spPr/>
      <dgm:t>
        <a:bodyPr/>
        <a:lstStyle/>
        <a:p>
          <a:endParaRPr lang="cs-CZ"/>
        </a:p>
      </dgm:t>
    </dgm:pt>
    <dgm:pt modelId="{E42B6C21-9638-4C2A-992F-D2B2D31D8DA1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účast odborníků z praxe ve výuce</a:t>
          </a:r>
          <a:endParaRPr lang="cs-CZ" dirty="0">
            <a:solidFill>
              <a:schemeClr val="tx1"/>
            </a:solidFill>
          </a:endParaRPr>
        </a:p>
      </dgm:t>
    </dgm:pt>
    <dgm:pt modelId="{203F3DB9-7C25-4200-88CA-3E530BE088DF}" type="parTrans" cxnId="{A6B39AE4-E3DE-4547-B62C-EE972279DBAA}">
      <dgm:prSet/>
      <dgm:spPr/>
      <dgm:t>
        <a:bodyPr/>
        <a:lstStyle/>
        <a:p>
          <a:endParaRPr lang="cs-CZ"/>
        </a:p>
      </dgm:t>
    </dgm:pt>
    <dgm:pt modelId="{CDAA14F7-E29E-438E-BFF8-C76B70E600C3}" type="sibTrans" cxnId="{A6B39AE4-E3DE-4547-B62C-EE972279DBAA}">
      <dgm:prSet/>
      <dgm:spPr/>
      <dgm:t>
        <a:bodyPr/>
        <a:lstStyle/>
        <a:p>
          <a:endParaRPr lang="cs-CZ"/>
        </a:p>
      </dgm:t>
    </dgm:pt>
    <dgm:pt modelId="{F3E09ACF-B28D-4484-8E89-10B9840DBF0E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…</a:t>
          </a:r>
          <a:endParaRPr lang="cs-CZ" dirty="0">
            <a:solidFill>
              <a:schemeClr val="tx1"/>
            </a:solidFill>
          </a:endParaRPr>
        </a:p>
      </dgm:t>
    </dgm:pt>
    <dgm:pt modelId="{16F07D65-7CB2-41AC-9BE7-65DBFD592808}" type="parTrans" cxnId="{9C7F0206-1FEA-4824-8F50-EE30FED0AFA6}">
      <dgm:prSet/>
      <dgm:spPr/>
      <dgm:t>
        <a:bodyPr/>
        <a:lstStyle/>
        <a:p>
          <a:endParaRPr lang="cs-CZ"/>
        </a:p>
      </dgm:t>
    </dgm:pt>
    <dgm:pt modelId="{292CCCD8-B980-48B7-8768-ADA91A3304FF}" type="sibTrans" cxnId="{9C7F0206-1FEA-4824-8F50-EE30FED0AFA6}">
      <dgm:prSet/>
      <dgm:spPr/>
      <dgm:t>
        <a:bodyPr/>
        <a:lstStyle/>
        <a:p>
          <a:endParaRPr lang="cs-CZ"/>
        </a:p>
      </dgm:t>
    </dgm:pt>
    <dgm:pt modelId="{143CB165-2454-4823-872F-B0932298AFA1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…</a:t>
          </a:r>
          <a:endParaRPr lang="cs-CZ" dirty="0">
            <a:solidFill>
              <a:schemeClr val="tx1"/>
            </a:solidFill>
          </a:endParaRPr>
        </a:p>
      </dgm:t>
    </dgm:pt>
    <dgm:pt modelId="{E9A2EB62-09F2-4DFB-B02D-370E25FC6578}" type="parTrans" cxnId="{10E42CD6-B778-4AEC-92CE-F4B3E157340B}">
      <dgm:prSet/>
      <dgm:spPr/>
      <dgm:t>
        <a:bodyPr/>
        <a:lstStyle/>
        <a:p>
          <a:endParaRPr lang="cs-CZ"/>
        </a:p>
      </dgm:t>
    </dgm:pt>
    <dgm:pt modelId="{C6D0E80E-69A1-43B7-BCB4-401DEA9A6C48}" type="sibTrans" cxnId="{10E42CD6-B778-4AEC-92CE-F4B3E157340B}">
      <dgm:prSet/>
      <dgm:spPr/>
      <dgm:t>
        <a:bodyPr/>
        <a:lstStyle/>
        <a:p>
          <a:endParaRPr lang="cs-CZ"/>
        </a:p>
      </dgm:t>
    </dgm:pt>
    <dgm:pt modelId="{B8204B27-C851-4DD2-9DFC-DDDC2496984B}" type="pres">
      <dgm:prSet presAssocID="{0A1714D9-D7C2-44F4-A8EA-4ECA13A696B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664D023-825D-411D-896E-DC367E64DCF5}" type="pres">
      <dgm:prSet presAssocID="{0A1714D9-D7C2-44F4-A8EA-4ECA13A696BC}" presName="children" presStyleCnt="0"/>
      <dgm:spPr/>
    </dgm:pt>
    <dgm:pt modelId="{FF8B425C-1478-4574-A1BA-F3642758F73F}" type="pres">
      <dgm:prSet presAssocID="{0A1714D9-D7C2-44F4-A8EA-4ECA13A696BC}" presName="child1group" presStyleCnt="0"/>
      <dgm:spPr/>
    </dgm:pt>
    <dgm:pt modelId="{A8105E28-ABDB-4215-8BE8-99B33B4A61B1}" type="pres">
      <dgm:prSet presAssocID="{0A1714D9-D7C2-44F4-A8EA-4ECA13A696BC}" presName="child1" presStyleLbl="bgAcc1" presStyleIdx="0" presStyleCnt="4" custScaleX="128007" custLinFactNeighborX="-4384"/>
      <dgm:spPr/>
      <dgm:t>
        <a:bodyPr/>
        <a:lstStyle/>
        <a:p>
          <a:endParaRPr lang="cs-CZ"/>
        </a:p>
      </dgm:t>
    </dgm:pt>
    <dgm:pt modelId="{0364101F-3F98-4D04-9766-276B023EE7B8}" type="pres">
      <dgm:prSet presAssocID="{0A1714D9-D7C2-44F4-A8EA-4ECA13A696B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8B419C-AF43-4111-AA63-7CD710F9712A}" type="pres">
      <dgm:prSet presAssocID="{0A1714D9-D7C2-44F4-A8EA-4ECA13A696BC}" presName="child2group" presStyleCnt="0"/>
      <dgm:spPr/>
    </dgm:pt>
    <dgm:pt modelId="{E187239F-4893-46A6-AFD8-91C7D022B3BC}" type="pres">
      <dgm:prSet presAssocID="{0A1714D9-D7C2-44F4-A8EA-4ECA13A696BC}" presName="child2" presStyleLbl="bgAcc1" presStyleIdx="1" presStyleCnt="4" custScaleX="128007" custLinFactNeighborX="8038"/>
      <dgm:spPr/>
      <dgm:t>
        <a:bodyPr/>
        <a:lstStyle/>
        <a:p>
          <a:endParaRPr lang="cs-CZ"/>
        </a:p>
      </dgm:t>
    </dgm:pt>
    <dgm:pt modelId="{07A6C979-AB50-4D0D-B677-4AFECF4E8477}" type="pres">
      <dgm:prSet presAssocID="{0A1714D9-D7C2-44F4-A8EA-4ECA13A696B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7DFE3D-38E9-459C-9F86-C9E9B5E07AA0}" type="pres">
      <dgm:prSet presAssocID="{0A1714D9-D7C2-44F4-A8EA-4ECA13A696BC}" presName="child3group" presStyleCnt="0"/>
      <dgm:spPr/>
    </dgm:pt>
    <dgm:pt modelId="{FD46E875-CC35-4241-9428-A5312667E0AA}" type="pres">
      <dgm:prSet presAssocID="{0A1714D9-D7C2-44F4-A8EA-4ECA13A696BC}" presName="child3" presStyleLbl="bgAcc1" presStyleIdx="2" presStyleCnt="4" custScaleX="128007" custLinFactNeighborX="19729" custLinFactNeighborY="0"/>
      <dgm:spPr/>
      <dgm:t>
        <a:bodyPr/>
        <a:lstStyle/>
        <a:p>
          <a:endParaRPr lang="cs-CZ"/>
        </a:p>
      </dgm:t>
    </dgm:pt>
    <dgm:pt modelId="{B9870AE0-1321-4B89-9C69-38C024AB3BB5}" type="pres">
      <dgm:prSet presAssocID="{0A1714D9-D7C2-44F4-A8EA-4ECA13A696B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682BD0-231D-4616-B134-A8296CD66408}" type="pres">
      <dgm:prSet presAssocID="{0A1714D9-D7C2-44F4-A8EA-4ECA13A696BC}" presName="child4group" presStyleCnt="0"/>
      <dgm:spPr/>
    </dgm:pt>
    <dgm:pt modelId="{1F18C223-CD04-4D2C-B851-A7CE7B2967B3}" type="pres">
      <dgm:prSet presAssocID="{0A1714D9-D7C2-44F4-A8EA-4ECA13A696BC}" presName="child4" presStyleLbl="bgAcc1" presStyleIdx="3" presStyleCnt="4" custScaleX="128007" custLinFactNeighborX="-6576" custLinFactNeighborY="0"/>
      <dgm:spPr/>
      <dgm:t>
        <a:bodyPr/>
        <a:lstStyle/>
        <a:p>
          <a:endParaRPr lang="cs-CZ"/>
        </a:p>
      </dgm:t>
    </dgm:pt>
    <dgm:pt modelId="{D2E6EFC6-1EEF-430D-95DA-EF44EA12D879}" type="pres">
      <dgm:prSet presAssocID="{0A1714D9-D7C2-44F4-A8EA-4ECA13A696B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CFBA35-70C7-4F61-BD25-F0EB50D53AC8}" type="pres">
      <dgm:prSet presAssocID="{0A1714D9-D7C2-44F4-A8EA-4ECA13A696BC}" presName="childPlaceholder" presStyleCnt="0"/>
      <dgm:spPr/>
    </dgm:pt>
    <dgm:pt modelId="{5344DE67-07A0-4D1B-8733-4405DC17032F}" type="pres">
      <dgm:prSet presAssocID="{0A1714D9-D7C2-44F4-A8EA-4ECA13A696BC}" presName="circle" presStyleCnt="0"/>
      <dgm:spPr/>
    </dgm:pt>
    <dgm:pt modelId="{751549AB-96E0-4D71-9DA0-3D3309E43D26}" type="pres">
      <dgm:prSet presAssocID="{0A1714D9-D7C2-44F4-A8EA-4ECA13A696BC}" presName="quadrant1" presStyleLbl="node1" presStyleIdx="0" presStyleCnt="4" custScaleX="114354" custLinFactNeighborX="-5002" custLinFactNeighborY="-161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532252-2D9B-4B24-8101-6D89836DE610}" type="pres">
      <dgm:prSet presAssocID="{0A1714D9-D7C2-44F4-A8EA-4ECA13A696BC}" presName="quadrant2" presStyleLbl="node1" presStyleIdx="1" presStyleCnt="4" custScaleX="107408" custLinFactNeighborX="4585" custLinFactNeighborY="-161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1F8A3E-2F27-4FE8-B2DB-C55160BA6AEA}" type="pres">
      <dgm:prSet presAssocID="{0A1714D9-D7C2-44F4-A8EA-4ECA13A696BC}" presName="quadrant3" presStyleLbl="node1" presStyleIdx="2" presStyleCnt="4" custScaleX="104907" custLinFactNeighborX="458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684287-B6C4-4011-9C06-C84DBFA98BD9}" type="pres">
      <dgm:prSet presAssocID="{0A1714D9-D7C2-44F4-A8EA-4ECA13A696BC}" presName="quadrant4" presStyleLbl="node1" presStyleIdx="3" presStyleCnt="4" custScaleX="111020" custLinFactNeighborX="-4520" custLinFactNeighborY="-41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AB8528-0558-4125-8123-52F96D7E45FB}" type="pres">
      <dgm:prSet presAssocID="{0A1714D9-D7C2-44F4-A8EA-4ECA13A696BC}" presName="quadrantPlaceholder" presStyleCnt="0"/>
      <dgm:spPr/>
    </dgm:pt>
    <dgm:pt modelId="{659D7968-BF9D-47A8-AB63-8FA85C73B70B}" type="pres">
      <dgm:prSet presAssocID="{0A1714D9-D7C2-44F4-A8EA-4ECA13A696BC}" presName="center1" presStyleLbl="fgShp" presStyleIdx="0" presStyleCnt="2"/>
      <dgm:spPr/>
    </dgm:pt>
    <dgm:pt modelId="{0BBCE598-1C3C-4213-8E3D-345C22D884AC}" type="pres">
      <dgm:prSet presAssocID="{0A1714D9-D7C2-44F4-A8EA-4ECA13A696BC}" presName="center2" presStyleLbl="fgShp" presStyleIdx="1" presStyleCnt="2"/>
      <dgm:spPr/>
    </dgm:pt>
  </dgm:ptLst>
  <dgm:cxnLst>
    <dgm:cxn modelId="{3DAE081B-83ED-4CE2-AD70-4052B3965663}" type="presOf" srcId="{F72FFBEC-84B9-49E9-9072-CA112CA72B84}" destId="{07A6C979-AB50-4D0D-B677-4AFECF4E8477}" srcOrd="1" destOrd="3" presId="urn:microsoft.com/office/officeart/2005/8/layout/cycle4"/>
    <dgm:cxn modelId="{2DB2F636-D6E4-4D02-A2FD-FAF4871234D8}" type="presOf" srcId="{074963BA-43CE-49D7-9F45-9EFFAF5212B1}" destId="{07A6C979-AB50-4D0D-B677-4AFECF4E8477}" srcOrd="1" destOrd="2" presId="urn:microsoft.com/office/officeart/2005/8/layout/cycle4"/>
    <dgm:cxn modelId="{293B2931-F4D2-4DD3-AB67-1EFD1140628B}" type="presOf" srcId="{2226BCF9-165C-49C1-8569-895964A390C8}" destId="{4C532252-2D9B-4B24-8101-6D89836DE610}" srcOrd="0" destOrd="0" presId="urn:microsoft.com/office/officeart/2005/8/layout/cycle4"/>
    <dgm:cxn modelId="{F1F2702E-4079-4CEB-A69B-2775B2F5144B}" type="presOf" srcId="{BFB5BF6B-E9F9-4805-AB95-0B7A69FF7B87}" destId="{A8105E28-ABDB-4215-8BE8-99B33B4A61B1}" srcOrd="0" destOrd="2" presId="urn:microsoft.com/office/officeart/2005/8/layout/cycle4"/>
    <dgm:cxn modelId="{6A8E9B48-96E2-4A6D-BD2D-89D4B8954433}" type="presOf" srcId="{074963BA-43CE-49D7-9F45-9EFFAF5212B1}" destId="{E187239F-4893-46A6-AFD8-91C7D022B3BC}" srcOrd="0" destOrd="2" presId="urn:microsoft.com/office/officeart/2005/8/layout/cycle4"/>
    <dgm:cxn modelId="{9E6A1314-3735-4A30-81A8-F4BDE157B92C}" type="presOf" srcId="{4123D6BC-8F37-496C-A0A2-A318F129A9DE}" destId="{B9870AE0-1321-4B89-9C69-38C024AB3BB5}" srcOrd="1" destOrd="2" presId="urn:microsoft.com/office/officeart/2005/8/layout/cycle4"/>
    <dgm:cxn modelId="{66483C46-DDFA-4EF6-B173-32D4EB1495DE}" srcId="{2226BCF9-165C-49C1-8569-895964A390C8}" destId="{C2D4EB77-1BDA-42C8-8EA3-737B60B5873D}" srcOrd="0" destOrd="0" parTransId="{87050B7E-2A67-4DDE-B658-53DEA3A64252}" sibTransId="{B10D9C03-6F1E-4F19-BC85-A41B9947C429}"/>
    <dgm:cxn modelId="{69B8CD74-5C69-4F3D-88DC-BB93E1EA9AFE}" type="presOf" srcId="{C2D4EB77-1BDA-42C8-8EA3-737B60B5873D}" destId="{E187239F-4893-46A6-AFD8-91C7D022B3BC}" srcOrd="0" destOrd="0" presId="urn:microsoft.com/office/officeart/2005/8/layout/cycle4"/>
    <dgm:cxn modelId="{E0C357E4-E5D2-46D1-B79A-D55701A3459D}" type="presOf" srcId="{BFB5BF6B-E9F9-4805-AB95-0B7A69FF7B87}" destId="{0364101F-3F98-4D04-9766-276B023EE7B8}" srcOrd="1" destOrd="2" presId="urn:microsoft.com/office/officeart/2005/8/layout/cycle4"/>
    <dgm:cxn modelId="{2DEF5E43-2BC6-49DB-B02F-A2741A7A9518}" type="presOf" srcId="{9CA1A5A0-8A5E-4784-B145-88225C51F570}" destId="{1F18C223-CD04-4D2C-B851-A7CE7B2967B3}" srcOrd="0" destOrd="3" presId="urn:microsoft.com/office/officeart/2005/8/layout/cycle4"/>
    <dgm:cxn modelId="{8B25B13D-B058-4A76-BDD8-B215F00E0915}" type="presOf" srcId="{D46DC0D1-2A12-4D0D-BFDC-51BAA3659642}" destId="{B9870AE0-1321-4B89-9C69-38C024AB3BB5}" srcOrd="1" destOrd="0" presId="urn:microsoft.com/office/officeart/2005/8/layout/cycle4"/>
    <dgm:cxn modelId="{908FC510-0E17-4E54-AAA8-8B9B0EBD960E}" type="presOf" srcId="{16C509DD-F1DB-426D-960D-0B61F3BD66E2}" destId="{0364101F-3F98-4D04-9766-276B023EE7B8}" srcOrd="1" destOrd="0" presId="urn:microsoft.com/office/officeart/2005/8/layout/cycle4"/>
    <dgm:cxn modelId="{D5E85DFD-4D71-4D71-B010-42C2C713318F}" srcId="{597017E4-4156-4E4C-8BF4-000C104A462B}" destId="{16C509DD-F1DB-426D-960D-0B61F3BD66E2}" srcOrd="0" destOrd="0" parTransId="{F309B031-FD9B-4A12-A990-F9DF862BB6DA}" sibTransId="{35945FAA-D873-4224-A296-2E954BD37ABA}"/>
    <dgm:cxn modelId="{5A9866F6-A250-4AF7-B97F-B460AAD75B8D}" srcId="{0A1714D9-D7C2-44F4-A8EA-4ECA13A696BC}" destId="{17AA410C-5602-4624-8749-12B0EB2AB17C}" srcOrd="3" destOrd="0" parTransId="{6FBEE9A8-9D05-426D-BCB5-2D9D6DD8ED30}" sibTransId="{C378B891-875C-49F9-8153-107EF87FB9C8}"/>
    <dgm:cxn modelId="{F9921D38-3239-4017-83CE-8A57507C3A61}" srcId="{F36D1F90-A601-4F79-8F9B-38271B9A6C06}" destId="{D46DC0D1-2A12-4D0D-BFDC-51BAA3659642}" srcOrd="0" destOrd="0" parTransId="{7E1C01E6-8F0C-4B71-A043-8C294640BBD3}" sibTransId="{90BB392A-7121-487E-BF20-10A56A80D6A6}"/>
    <dgm:cxn modelId="{A5DE641D-56AA-47D3-8E18-F71A27859790}" type="presOf" srcId="{F72FFBEC-84B9-49E9-9072-CA112CA72B84}" destId="{E187239F-4893-46A6-AFD8-91C7D022B3BC}" srcOrd="0" destOrd="3" presId="urn:microsoft.com/office/officeart/2005/8/layout/cycle4"/>
    <dgm:cxn modelId="{436692C5-A398-45A4-A8CA-B2890544F745}" srcId="{2226BCF9-165C-49C1-8569-895964A390C8}" destId="{074963BA-43CE-49D7-9F45-9EFFAF5212B1}" srcOrd="2" destOrd="0" parTransId="{3552291A-4A5D-4B4D-AF49-5137043F8D12}" sibTransId="{9D92D8AA-16BD-4CC4-AFB3-74C3CFDD55D0}"/>
    <dgm:cxn modelId="{518F3688-87C3-40B4-9287-46D7DD83B35E}" srcId="{F36D1F90-A601-4F79-8F9B-38271B9A6C06}" destId="{3C240E15-6F60-4856-BDE9-7A19354EBDDA}" srcOrd="3" destOrd="0" parTransId="{78E28F9E-2E11-4D54-9465-D7A953CE90B7}" sibTransId="{57554308-132B-4E1A-A351-EBE5ED7728B9}"/>
    <dgm:cxn modelId="{A13F8081-2BF5-482B-9F2B-107F61D17678}" srcId="{2226BCF9-165C-49C1-8569-895964A390C8}" destId="{A63B2972-8B67-461A-9564-D2342AC28F6A}" srcOrd="1" destOrd="0" parTransId="{A7BA1368-2268-4271-B357-DC47F5C247DE}" sibTransId="{922A0279-B44D-44A9-9D35-1E6E2609E94D}"/>
    <dgm:cxn modelId="{3F26DAFE-D202-4655-8309-17ACF09FB24F}" srcId="{F36D1F90-A601-4F79-8F9B-38271B9A6C06}" destId="{5C561D4E-BE28-4C70-B43D-059F61674EDC}" srcOrd="1" destOrd="0" parTransId="{3BF748EA-6393-4633-B2F6-ED6E43D6D1A3}" sibTransId="{DF49A04B-A477-4818-A415-13C40FC8E525}"/>
    <dgm:cxn modelId="{D8D8F310-6D82-434C-8509-51C1E0FB5403}" srcId="{17AA410C-5602-4624-8749-12B0EB2AB17C}" destId="{9CA1A5A0-8A5E-4784-B145-88225C51F570}" srcOrd="3" destOrd="0" parTransId="{02F5D15F-5FE0-40A9-9F8A-6B7EB8130EFF}" sibTransId="{3CEEAC52-E800-4E98-A6F5-D834C6D737A9}"/>
    <dgm:cxn modelId="{1DBCBE33-58AB-49B8-B396-1102273A2EA2}" srcId="{2226BCF9-165C-49C1-8569-895964A390C8}" destId="{F72FFBEC-84B9-49E9-9072-CA112CA72B84}" srcOrd="3" destOrd="0" parTransId="{DB8C414B-D497-4D12-BA67-622F89CB5244}" sibTransId="{1203AD6A-A4F8-40C3-861B-8762FE198EDD}"/>
    <dgm:cxn modelId="{E9D8C806-63E0-4579-A10A-8E47E1D3A128}" type="presOf" srcId="{5C561D4E-BE28-4C70-B43D-059F61674EDC}" destId="{B9870AE0-1321-4B89-9C69-38C024AB3BB5}" srcOrd="1" destOrd="1" presId="urn:microsoft.com/office/officeart/2005/8/layout/cycle4"/>
    <dgm:cxn modelId="{561D66CC-E5A8-447F-B899-6577C8764811}" type="presOf" srcId="{02DC5836-D4CB-4615-9A67-66A0B33E0D16}" destId="{0364101F-3F98-4D04-9766-276B023EE7B8}" srcOrd="1" destOrd="1" presId="urn:microsoft.com/office/officeart/2005/8/layout/cycle4"/>
    <dgm:cxn modelId="{4967C99C-69D3-4539-B296-64B4B3991071}" type="presOf" srcId="{17AA410C-5602-4624-8749-12B0EB2AB17C}" destId="{85684287-B6C4-4011-9C06-C84DBFA98BD9}" srcOrd="0" destOrd="0" presId="urn:microsoft.com/office/officeart/2005/8/layout/cycle4"/>
    <dgm:cxn modelId="{9C5B351C-4833-46DA-824E-5A3613BF1D0E}" type="presOf" srcId="{16C509DD-F1DB-426D-960D-0B61F3BD66E2}" destId="{A8105E28-ABDB-4215-8BE8-99B33B4A61B1}" srcOrd="0" destOrd="0" presId="urn:microsoft.com/office/officeart/2005/8/layout/cycle4"/>
    <dgm:cxn modelId="{AFFAD7AC-0C39-4C23-9F5D-02B6891279CA}" type="presOf" srcId="{5C561D4E-BE28-4C70-B43D-059F61674EDC}" destId="{FD46E875-CC35-4241-9428-A5312667E0AA}" srcOrd="0" destOrd="1" presId="urn:microsoft.com/office/officeart/2005/8/layout/cycle4"/>
    <dgm:cxn modelId="{E48FFAE0-70CC-4E4D-9DAD-1E0A00B7F5F1}" type="presOf" srcId="{540D852A-6216-4A51-83AD-E22C1DA19114}" destId="{1F18C223-CD04-4D2C-B851-A7CE7B2967B3}" srcOrd="0" destOrd="2" presId="urn:microsoft.com/office/officeart/2005/8/layout/cycle4"/>
    <dgm:cxn modelId="{E31EC3D9-0403-4447-8163-A8C58842AF7F}" type="presOf" srcId="{A63B2972-8B67-461A-9564-D2342AC28F6A}" destId="{E187239F-4893-46A6-AFD8-91C7D022B3BC}" srcOrd="0" destOrd="1" presId="urn:microsoft.com/office/officeart/2005/8/layout/cycle4"/>
    <dgm:cxn modelId="{E8733381-7039-4AFA-A401-9190BBF60EBC}" type="presOf" srcId="{540D852A-6216-4A51-83AD-E22C1DA19114}" destId="{D2E6EFC6-1EEF-430D-95DA-EF44EA12D879}" srcOrd="1" destOrd="2" presId="urn:microsoft.com/office/officeart/2005/8/layout/cycle4"/>
    <dgm:cxn modelId="{53406B8B-EEB9-4EF0-B304-33649AFF51F9}" type="presOf" srcId="{F3E09ACF-B28D-4484-8E89-10B9840DBF0E}" destId="{A8105E28-ABDB-4215-8BE8-99B33B4A61B1}" srcOrd="0" destOrd="3" presId="urn:microsoft.com/office/officeart/2005/8/layout/cycle4"/>
    <dgm:cxn modelId="{22118A78-64AB-49ED-B1DD-BB538A865C7B}" type="presOf" srcId="{0A1714D9-D7C2-44F4-A8EA-4ECA13A696BC}" destId="{B8204B27-C851-4DD2-9DFC-DDDC2496984B}" srcOrd="0" destOrd="0" presId="urn:microsoft.com/office/officeart/2005/8/layout/cycle4"/>
    <dgm:cxn modelId="{EFAE0ABE-7C57-47D9-876F-6A16A51D579C}" type="presOf" srcId="{F3E09ACF-B28D-4484-8E89-10B9840DBF0E}" destId="{0364101F-3F98-4D04-9766-276B023EE7B8}" srcOrd="1" destOrd="3" presId="urn:microsoft.com/office/officeart/2005/8/layout/cycle4"/>
    <dgm:cxn modelId="{B7CFAF6C-77DF-4166-8FDF-C110289E0F30}" type="presOf" srcId="{F36D1F90-A601-4F79-8F9B-38271B9A6C06}" destId="{071F8A3E-2F27-4FE8-B2DB-C55160BA6AEA}" srcOrd="0" destOrd="0" presId="urn:microsoft.com/office/officeart/2005/8/layout/cycle4"/>
    <dgm:cxn modelId="{E08E662C-DA25-423D-B542-66E225E3700E}" type="presOf" srcId="{C2D4EB77-1BDA-42C8-8EA3-737B60B5873D}" destId="{07A6C979-AB50-4D0D-B677-4AFECF4E8477}" srcOrd="1" destOrd="0" presId="urn:microsoft.com/office/officeart/2005/8/layout/cycle4"/>
    <dgm:cxn modelId="{61621DB5-26D6-4CF6-AC9D-0EE467755BC4}" type="presOf" srcId="{3C240E15-6F60-4856-BDE9-7A19354EBDDA}" destId="{FD46E875-CC35-4241-9428-A5312667E0AA}" srcOrd="0" destOrd="3" presId="urn:microsoft.com/office/officeart/2005/8/layout/cycle4"/>
    <dgm:cxn modelId="{A4CD27EE-65EB-4465-99AB-60DBC5EA9D6C}" srcId="{17AA410C-5602-4624-8749-12B0EB2AB17C}" destId="{540D852A-6216-4A51-83AD-E22C1DA19114}" srcOrd="2" destOrd="0" parTransId="{5BDEEC44-4B8D-4A56-B193-DDCBBE3FE409}" sibTransId="{414FB9BB-EA75-4C8E-BDA7-B0C914F76742}"/>
    <dgm:cxn modelId="{56C9D994-7E52-4193-B339-8B1D940B29E3}" type="presOf" srcId="{E42B6C21-9638-4C2A-992F-D2B2D31D8DA1}" destId="{1F18C223-CD04-4D2C-B851-A7CE7B2967B3}" srcOrd="0" destOrd="1" presId="urn:microsoft.com/office/officeart/2005/8/layout/cycle4"/>
    <dgm:cxn modelId="{24828B73-9FEF-412C-9744-589ED5E4B082}" type="presOf" srcId="{143CB165-2454-4823-872F-B0932298AFA1}" destId="{07A6C979-AB50-4D0D-B677-4AFECF4E8477}" srcOrd="1" destOrd="4" presId="urn:microsoft.com/office/officeart/2005/8/layout/cycle4"/>
    <dgm:cxn modelId="{9098670C-E9CF-4B75-8F77-BF8FC0896753}" srcId="{0A1714D9-D7C2-44F4-A8EA-4ECA13A696BC}" destId="{2226BCF9-165C-49C1-8569-895964A390C8}" srcOrd="1" destOrd="0" parTransId="{815F11E2-35F2-4971-8342-01BDF81B2CD1}" sibTransId="{68668F95-CBCF-4DBC-ADFB-7706A7ED7FD4}"/>
    <dgm:cxn modelId="{FE442971-667C-48D1-8CE0-0BF848A1C158}" srcId="{0A1714D9-D7C2-44F4-A8EA-4ECA13A696BC}" destId="{F36D1F90-A601-4F79-8F9B-38271B9A6C06}" srcOrd="2" destOrd="0" parTransId="{8E30799F-242F-478B-98CD-F87EE041C3BE}" sibTransId="{81DB25FD-A8E5-44E2-9F58-2AB06C69DC40}"/>
    <dgm:cxn modelId="{5A3E4745-7CE1-4640-B7D8-9794EF26EDC2}" type="presOf" srcId="{02DC5836-D4CB-4615-9A67-66A0B33E0D16}" destId="{A8105E28-ABDB-4215-8BE8-99B33B4A61B1}" srcOrd="0" destOrd="1" presId="urn:microsoft.com/office/officeart/2005/8/layout/cycle4"/>
    <dgm:cxn modelId="{10E42CD6-B778-4AEC-92CE-F4B3E157340B}" srcId="{2226BCF9-165C-49C1-8569-895964A390C8}" destId="{143CB165-2454-4823-872F-B0932298AFA1}" srcOrd="4" destOrd="0" parTransId="{E9A2EB62-09F2-4DFB-B02D-370E25FC6578}" sibTransId="{C6D0E80E-69A1-43B7-BCB4-401DEA9A6C48}"/>
    <dgm:cxn modelId="{2962D2BC-4912-4AB6-80E2-EF3608785431}" srcId="{597017E4-4156-4E4C-8BF4-000C104A462B}" destId="{BFB5BF6B-E9F9-4805-AB95-0B7A69FF7B87}" srcOrd="2" destOrd="0" parTransId="{6973A2A1-CFBB-4E01-8F7D-61BAEE13B475}" sibTransId="{59C1B78F-EB49-4672-B7F5-B76D1730D46F}"/>
    <dgm:cxn modelId="{DA61D087-FFED-489F-9CC9-394532F40E25}" srcId="{F36D1F90-A601-4F79-8F9B-38271B9A6C06}" destId="{4123D6BC-8F37-496C-A0A2-A318F129A9DE}" srcOrd="2" destOrd="0" parTransId="{10ACFCE2-A02F-406F-903C-3FEC0633675E}" sibTransId="{12553EF2-C519-4A96-95F4-483CD2D920BB}"/>
    <dgm:cxn modelId="{9C7F0206-1FEA-4824-8F50-EE30FED0AFA6}" srcId="{597017E4-4156-4E4C-8BF4-000C104A462B}" destId="{F3E09ACF-B28D-4484-8E89-10B9840DBF0E}" srcOrd="3" destOrd="0" parTransId="{16F07D65-7CB2-41AC-9BE7-65DBFD592808}" sibTransId="{292CCCD8-B980-48B7-8768-ADA91A3304FF}"/>
    <dgm:cxn modelId="{DD01C930-5AA3-48F5-A1DD-FC7DD606850C}" type="presOf" srcId="{9CA1A5A0-8A5E-4784-B145-88225C51F570}" destId="{D2E6EFC6-1EEF-430D-95DA-EF44EA12D879}" srcOrd="1" destOrd="3" presId="urn:microsoft.com/office/officeart/2005/8/layout/cycle4"/>
    <dgm:cxn modelId="{96DAED06-0D3E-4E58-9C47-676BACBBBB48}" type="presOf" srcId="{143CB165-2454-4823-872F-B0932298AFA1}" destId="{E187239F-4893-46A6-AFD8-91C7D022B3BC}" srcOrd="0" destOrd="4" presId="urn:microsoft.com/office/officeart/2005/8/layout/cycle4"/>
    <dgm:cxn modelId="{ED48AC57-E581-4F1C-A19A-5125B5BBC042}" srcId="{17AA410C-5602-4624-8749-12B0EB2AB17C}" destId="{62F07915-FA79-4ABE-9C1D-EEDC1CC04A43}" srcOrd="0" destOrd="0" parTransId="{3FA89E7D-055C-4F6B-A2F1-D70CD03FC94B}" sibTransId="{6B7C1849-CC55-4D51-A96B-23E1C6EB63F4}"/>
    <dgm:cxn modelId="{C6C45E81-D18D-4764-A573-C10EAD0E07F2}" type="presOf" srcId="{4123D6BC-8F37-496C-A0A2-A318F129A9DE}" destId="{FD46E875-CC35-4241-9428-A5312667E0AA}" srcOrd="0" destOrd="2" presId="urn:microsoft.com/office/officeart/2005/8/layout/cycle4"/>
    <dgm:cxn modelId="{B53F98DD-95A4-4D73-9CE3-C0C8395E9E8D}" type="presOf" srcId="{A63B2972-8B67-461A-9564-D2342AC28F6A}" destId="{07A6C979-AB50-4D0D-B677-4AFECF4E8477}" srcOrd="1" destOrd="1" presId="urn:microsoft.com/office/officeart/2005/8/layout/cycle4"/>
    <dgm:cxn modelId="{F2DDFEE9-1EBB-4BDC-B531-7131EDF31444}" type="presOf" srcId="{3C240E15-6F60-4856-BDE9-7A19354EBDDA}" destId="{B9870AE0-1321-4B89-9C69-38C024AB3BB5}" srcOrd="1" destOrd="3" presId="urn:microsoft.com/office/officeart/2005/8/layout/cycle4"/>
    <dgm:cxn modelId="{05906CFD-4F45-4C28-AF9B-41803FF88A80}" type="presOf" srcId="{62F07915-FA79-4ABE-9C1D-EEDC1CC04A43}" destId="{D2E6EFC6-1EEF-430D-95DA-EF44EA12D879}" srcOrd="1" destOrd="0" presId="urn:microsoft.com/office/officeart/2005/8/layout/cycle4"/>
    <dgm:cxn modelId="{BEEEF98B-310A-403D-9F05-17A2B2465EA7}" type="presOf" srcId="{62F07915-FA79-4ABE-9C1D-EEDC1CC04A43}" destId="{1F18C223-CD04-4D2C-B851-A7CE7B2967B3}" srcOrd="0" destOrd="0" presId="urn:microsoft.com/office/officeart/2005/8/layout/cycle4"/>
    <dgm:cxn modelId="{A6B39AE4-E3DE-4547-B62C-EE972279DBAA}" srcId="{17AA410C-5602-4624-8749-12B0EB2AB17C}" destId="{E42B6C21-9638-4C2A-992F-D2B2D31D8DA1}" srcOrd="1" destOrd="0" parTransId="{203F3DB9-7C25-4200-88CA-3E530BE088DF}" sibTransId="{CDAA14F7-E29E-438E-BFF8-C76B70E600C3}"/>
    <dgm:cxn modelId="{2B0A2552-382F-4655-8D01-9D436AD66FFB}" type="presOf" srcId="{597017E4-4156-4E4C-8BF4-000C104A462B}" destId="{751549AB-96E0-4D71-9DA0-3D3309E43D26}" srcOrd="0" destOrd="0" presId="urn:microsoft.com/office/officeart/2005/8/layout/cycle4"/>
    <dgm:cxn modelId="{E076415D-F145-44CE-A734-3382A3FA9DE9}" type="presOf" srcId="{D46DC0D1-2A12-4D0D-BFDC-51BAA3659642}" destId="{FD46E875-CC35-4241-9428-A5312667E0AA}" srcOrd="0" destOrd="0" presId="urn:microsoft.com/office/officeart/2005/8/layout/cycle4"/>
    <dgm:cxn modelId="{A3D2C6DF-1D47-4EC7-BBDC-CE09DDE04D5D}" srcId="{0A1714D9-D7C2-44F4-A8EA-4ECA13A696BC}" destId="{597017E4-4156-4E4C-8BF4-000C104A462B}" srcOrd="0" destOrd="0" parTransId="{F98BE788-4935-46D2-B15B-B67ABC261CE8}" sibTransId="{1CACC92F-4A1F-4E57-9561-0D922C0DFDF8}"/>
    <dgm:cxn modelId="{C986939D-9A77-4AA1-811D-ABD7A2BA309F}" srcId="{597017E4-4156-4E4C-8BF4-000C104A462B}" destId="{02DC5836-D4CB-4615-9A67-66A0B33E0D16}" srcOrd="1" destOrd="0" parTransId="{F11F2C3A-67E8-4273-9813-724E37E3C183}" sibTransId="{CFC85FDC-794A-4B8B-9A26-BE4C26CCDF30}"/>
    <dgm:cxn modelId="{9E2C0684-CF6F-4940-908C-A52E798F6FF5}" type="presOf" srcId="{E42B6C21-9638-4C2A-992F-D2B2D31D8DA1}" destId="{D2E6EFC6-1EEF-430D-95DA-EF44EA12D879}" srcOrd="1" destOrd="1" presId="urn:microsoft.com/office/officeart/2005/8/layout/cycle4"/>
    <dgm:cxn modelId="{17D22951-23C4-45DD-BF0C-F5BF4B25C435}" type="presParOf" srcId="{B8204B27-C851-4DD2-9DFC-DDDC2496984B}" destId="{1664D023-825D-411D-896E-DC367E64DCF5}" srcOrd="0" destOrd="0" presId="urn:microsoft.com/office/officeart/2005/8/layout/cycle4"/>
    <dgm:cxn modelId="{F7B6E2E0-C855-470E-B628-E920AEC608FC}" type="presParOf" srcId="{1664D023-825D-411D-896E-DC367E64DCF5}" destId="{FF8B425C-1478-4574-A1BA-F3642758F73F}" srcOrd="0" destOrd="0" presId="urn:microsoft.com/office/officeart/2005/8/layout/cycle4"/>
    <dgm:cxn modelId="{F75E577E-2FE8-4B9A-8BD2-5F77C6D0FE39}" type="presParOf" srcId="{FF8B425C-1478-4574-A1BA-F3642758F73F}" destId="{A8105E28-ABDB-4215-8BE8-99B33B4A61B1}" srcOrd="0" destOrd="0" presId="urn:microsoft.com/office/officeart/2005/8/layout/cycle4"/>
    <dgm:cxn modelId="{312F44FB-407A-4AAB-9C8D-2D7BC91D6874}" type="presParOf" srcId="{FF8B425C-1478-4574-A1BA-F3642758F73F}" destId="{0364101F-3F98-4D04-9766-276B023EE7B8}" srcOrd="1" destOrd="0" presId="urn:microsoft.com/office/officeart/2005/8/layout/cycle4"/>
    <dgm:cxn modelId="{D4BE5032-44C0-4425-9C48-2A855FCE2108}" type="presParOf" srcId="{1664D023-825D-411D-896E-DC367E64DCF5}" destId="{0A8B419C-AF43-4111-AA63-7CD710F9712A}" srcOrd="1" destOrd="0" presId="urn:microsoft.com/office/officeart/2005/8/layout/cycle4"/>
    <dgm:cxn modelId="{BA5536E9-053A-4E1E-8830-758828F2A3ED}" type="presParOf" srcId="{0A8B419C-AF43-4111-AA63-7CD710F9712A}" destId="{E187239F-4893-46A6-AFD8-91C7D022B3BC}" srcOrd="0" destOrd="0" presId="urn:microsoft.com/office/officeart/2005/8/layout/cycle4"/>
    <dgm:cxn modelId="{8DC0660B-8F4B-4583-8583-FF5C6C4BD57D}" type="presParOf" srcId="{0A8B419C-AF43-4111-AA63-7CD710F9712A}" destId="{07A6C979-AB50-4D0D-B677-4AFECF4E8477}" srcOrd="1" destOrd="0" presId="urn:microsoft.com/office/officeart/2005/8/layout/cycle4"/>
    <dgm:cxn modelId="{52ACDD3F-BF63-4FF2-B50C-7549948CDF0C}" type="presParOf" srcId="{1664D023-825D-411D-896E-DC367E64DCF5}" destId="{5B7DFE3D-38E9-459C-9F86-C9E9B5E07AA0}" srcOrd="2" destOrd="0" presId="urn:microsoft.com/office/officeart/2005/8/layout/cycle4"/>
    <dgm:cxn modelId="{6EFCB774-B914-4872-B6EC-A346729E78EC}" type="presParOf" srcId="{5B7DFE3D-38E9-459C-9F86-C9E9B5E07AA0}" destId="{FD46E875-CC35-4241-9428-A5312667E0AA}" srcOrd="0" destOrd="0" presId="urn:microsoft.com/office/officeart/2005/8/layout/cycle4"/>
    <dgm:cxn modelId="{79DF7655-543C-4AA6-A20C-C85F2FBC85B2}" type="presParOf" srcId="{5B7DFE3D-38E9-459C-9F86-C9E9B5E07AA0}" destId="{B9870AE0-1321-4B89-9C69-38C024AB3BB5}" srcOrd="1" destOrd="0" presId="urn:microsoft.com/office/officeart/2005/8/layout/cycle4"/>
    <dgm:cxn modelId="{6AE0655C-C906-48D5-A629-828D1EFC2F60}" type="presParOf" srcId="{1664D023-825D-411D-896E-DC367E64DCF5}" destId="{E5682BD0-231D-4616-B134-A8296CD66408}" srcOrd="3" destOrd="0" presId="urn:microsoft.com/office/officeart/2005/8/layout/cycle4"/>
    <dgm:cxn modelId="{39C1F6C3-3C27-4EB1-AB83-B915A63D18E8}" type="presParOf" srcId="{E5682BD0-231D-4616-B134-A8296CD66408}" destId="{1F18C223-CD04-4D2C-B851-A7CE7B2967B3}" srcOrd="0" destOrd="0" presId="urn:microsoft.com/office/officeart/2005/8/layout/cycle4"/>
    <dgm:cxn modelId="{55EE17A7-5B8B-443E-A304-9D3CF8794F04}" type="presParOf" srcId="{E5682BD0-231D-4616-B134-A8296CD66408}" destId="{D2E6EFC6-1EEF-430D-95DA-EF44EA12D879}" srcOrd="1" destOrd="0" presId="urn:microsoft.com/office/officeart/2005/8/layout/cycle4"/>
    <dgm:cxn modelId="{52BEDC84-83CD-4C2C-8B22-47AA2FF52256}" type="presParOf" srcId="{1664D023-825D-411D-896E-DC367E64DCF5}" destId="{EFCFBA35-70C7-4F61-BD25-F0EB50D53AC8}" srcOrd="4" destOrd="0" presId="urn:microsoft.com/office/officeart/2005/8/layout/cycle4"/>
    <dgm:cxn modelId="{CCE1BBFF-0840-4F79-A4FE-4B85A5ECFE55}" type="presParOf" srcId="{B8204B27-C851-4DD2-9DFC-DDDC2496984B}" destId="{5344DE67-07A0-4D1B-8733-4405DC17032F}" srcOrd="1" destOrd="0" presId="urn:microsoft.com/office/officeart/2005/8/layout/cycle4"/>
    <dgm:cxn modelId="{F7DCA3BF-81CE-4C35-8C9D-C20D3DE23030}" type="presParOf" srcId="{5344DE67-07A0-4D1B-8733-4405DC17032F}" destId="{751549AB-96E0-4D71-9DA0-3D3309E43D26}" srcOrd="0" destOrd="0" presId="urn:microsoft.com/office/officeart/2005/8/layout/cycle4"/>
    <dgm:cxn modelId="{A44CDE63-B6BA-49A7-8DB8-C0885EBDAF88}" type="presParOf" srcId="{5344DE67-07A0-4D1B-8733-4405DC17032F}" destId="{4C532252-2D9B-4B24-8101-6D89836DE610}" srcOrd="1" destOrd="0" presId="urn:microsoft.com/office/officeart/2005/8/layout/cycle4"/>
    <dgm:cxn modelId="{0D0DAD45-F135-49BE-851A-FEABA879D57B}" type="presParOf" srcId="{5344DE67-07A0-4D1B-8733-4405DC17032F}" destId="{071F8A3E-2F27-4FE8-B2DB-C55160BA6AEA}" srcOrd="2" destOrd="0" presId="urn:microsoft.com/office/officeart/2005/8/layout/cycle4"/>
    <dgm:cxn modelId="{18306C27-C847-4200-936B-4D93675D4F11}" type="presParOf" srcId="{5344DE67-07A0-4D1B-8733-4405DC17032F}" destId="{85684287-B6C4-4011-9C06-C84DBFA98BD9}" srcOrd="3" destOrd="0" presId="urn:microsoft.com/office/officeart/2005/8/layout/cycle4"/>
    <dgm:cxn modelId="{16A2409C-DAB2-4D36-8B3C-ED3F5D2BD8BA}" type="presParOf" srcId="{5344DE67-07A0-4D1B-8733-4405DC17032F}" destId="{E9AB8528-0558-4125-8123-52F96D7E45FB}" srcOrd="4" destOrd="0" presId="urn:microsoft.com/office/officeart/2005/8/layout/cycle4"/>
    <dgm:cxn modelId="{E07F5EE7-B396-461E-8851-3A4747B8AF72}" type="presParOf" srcId="{B8204B27-C851-4DD2-9DFC-DDDC2496984B}" destId="{659D7968-BF9D-47A8-AB63-8FA85C73B70B}" srcOrd="2" destOrd="0" presId="urn:microsoft.com/office/officeart/2005/8/layout/cycle4"/>
    <dgm:cxn modelId="{0A6985DE-94A7-46BE-A387-E72CDA78A239}" type="presParOf" srcId="{B8204B27-C851-4DD2-9DFC-DDDC2496984B}" destId="{0BBCE598-1C3C-4213-8E3D-345C22D884A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6CCD1-BDB4-41DE-87E8-1A08FD56D1D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2AB41825-4CAF-4BE6-8417-8BE3360BE497}">
      <dgm:prSet phldrT="[Text]"/>
      <dgm:spPr/>
      <dgm:t>
        <a:bodyPr/>
        <a:lstStyle/>
        <a:p>
          <a:r>
            <a:rPr lang="cs-CZ" dirty="0" smtClean="0"/>
            <a:t>Kariérové portfolio</a:t>
          </a:r>
          <a:endParaRPr lang="cs-CZ" dirty="0"/>
        </a:p>
      </dgm:t>
    </dgm:pt>
    <dgm:pt modelId="{B3D70404-AA9D-44A5-92E9-B158CA0E4C73}" type="parTrans" cxnId="{C84A3709-6B98-4D8E-B7F4-17087261F3EF}">
      <dgm:prSet/>
      <dgm:spPr/>
      <dgm:t>
        <a:bodyPr/>
        <a:lstStyle/>
        <a:p>
          <a:endParaRPr lang="cs-CZ"/>
        </a:p>
      </dgm:t>
    </dgm:pt>
    <dgm:pt modelId="{76C1AA91-80BE-4495-B18E-7D6F2FBC4F61}" type="sibTrans" cxnId="{C84A3709-6B98-4D8E-B7F4-17087261F3EF}">
      <dgm:prSet/>
      <dgm:spPr/>
      <dgm:t>
        <a:bodyPr/>
        <a:lstStyle/>
        <a:p>
          <a:endParaRPr lang="cs-CZ"/>
        </a:p>
      </dgm:t>
    </dgm:pt>
    <dgm:pt modelId="{502F0880-4408-435A-9231-DDE2CDF6625E}">
      <dgm:prSet phldrT="[Text]"/>
      <dgm:spPr/>
      <dgm:t>
        <a:bodyPr/>
        <a:lstStyle/>
        <a:p>
          <a:r>
            <a:rPr lang="cs-CZ" dirty="0" smtClean="0"/>
            <a:t>Portály</a:t>
          </a:r>
          <a:endParaRPr lang="cs-CZ" dirty="0"/>
        </a:p>
      </dgm:t>
    </dgm:pt>
    <dgm:pt modelId="{6C9F7622-DADF-40DE-9B8A-F78EC55709AB}" type="parTrans" cxnId="{7863931C-6082-4FFD-B623-D0BED49897ED}">
      <dgm:prSet/>
      <dgm:spPr/>
      <dgm:t>
        <a:bodyPr/>
        <a:lstStyle/>
        <a:p>
          <a:endParaRPr lang="cs-CZ"/>
        </a:p>
      </dgm:t>
    </dgm:pt>
    <dgm:pt modelId="{89B3A95B-1EB8-42B5-8CE7-58B2D1AF5454}" type="sibTrans" cxnId="{7863931C-6082-4FFD-B623-D0BED49897ED}">
      <dgm:prSet/>
      <dgm:spPr/>
      <dgm:t>
        <a:bodyPr/>
        <a:lstStyle/>
        <a:p>
          <a:endParaRPr lang="cs-CZ"/>
        </a:p>
      </dgm:t>
    </dgm:pt>
    <dgm:pt modelId="{3494314A-1338-4621-8AE7-0EDE71F2E26F}">
      <dgm:prSet phldrT="[Text]"/>
      <dgm:spPr/>
      <dgm:t>
        <a:bodyPr/>
        <a:lstStyle/>
        <a:p>
          <a:r>
            <a:rPr lang="cs-CZ" dirty="0" smtClean="0"/>
            <a:t>Videa</a:t>
          </a:r>
          <a:endParaRPr lang="cs-CZ" dirty="0"/>
        </a:p>
      </dgm:t>
    </dgm:pt>
    <dgm:pt modelId="{6A396D54-D95D-4086-AD8C-D1DF583D1D69}" type="parTrans" cxnId="{4B40A911-7927-4CA1-8D10-0572CB7DC385}">
      <dgm:prSet/>
      <dgm:spPr/>
      <dgm:t>
        <a:bodyPr/>
        <a:lstStyle/>
        <a:p>
          <a:endParaRPr lang="cs-CZ"/>
        </a:p>
      </dgm:t>
    </dgm:pt>
    <dgm:pt modelId="{7BDE4063-7D0C-4D29-871E-ABF1A6FAF2B3}" type="sibTrans" cxnId="{4B40A911-7927-4CA1-8D10-0572CB7DC385}">
      <dgm:prSet/>
      <dgm:spPr/>
      <dgm:t>
        <a:bodyPr/>
        <a:lstStyle/>
        <a:p>
          <a:endParaRPr lang="cs-CZ"/>
        </a:p>
      </dgm:t>
    </dgm:pt>
    <dgm:pt modelId="{4E59BAD1-E4CB-4896-9188-6A007EC27218}">
      <dgm:prSet phldrT="[Text]"/>
      <dgm:spPr/>
      <dgm:t>
        <a:bodyPr/>
        <a:lstStyle/>
        <a:p>
          <a:r>
            <a:rPr lang="cs-CZ" dirty="0" smtClean="0"/>
            <a:t>Pracovní listy</a:t>
          </a:r>
          <a:endParaRPr lang="cs-CZ" dirty="0"/>
        </a:p>
      </dgm:t>
    </dgm:pt>
    <dgm:pt modelId="{74FAD317-A56A-4D0F-ACE8-71064B00BEEB}" type="parTrans" cxnId="{E2C74AE6-B3B0-4A93-BA21-77ABCA700CF7}">
      <dgm:prSet/>
      <dgm:spPr/>
      <dgm:t>
        <a:bodyPr/>
        <a:lstStyle/>
        <a:p>
          <a:endParaRPr lang="cs-CZ"/>
        </a:p>
      </dgm:t>
    </dgm:pt>
    <dgm:pt modelId="{A18F27FA-15D4-4459-8852-190EF0E56B40}" type="sibTrans" cxnId="{E2C74AE6-B3B0-4A93-BA21-77ABCA700CF7}">
      <dgm:prSet/>
      <dgm:spPr/>
      <dgm:t>
        <a:bodyPr/>
        <a:lstStyle/>
        <a:p>
          <a:endParaRPr lang="cs-CZ"/>
        </a:p>
      </dgm:t>
    </dgm:pt>
    <dgm:pt modelId="{605362EA-55FD-45A0-8383-949EB607C911}">
      <dgm:prSet phldrT="[Text]"/>
      <dgm:spPr/>
      <dgm:t>
        <a:bodyPr/>
        <a:lstStyle/>
        <a:p>
          <a:r>
            <a:rPr lang="cs-CZ" dirty="0" smtClean="0"/>
            <a:t>Testy</a:t>
          </a:r>
          <a:endParaRPr lang="cs-CZ" dirty="0"/>
        </a:p>
      </dgm:t>
    </dgm:pt>
    <dgm:pt modelId="{9A91DD42-B0A7-48A1-AA8A-8C3D49CBD5E5}" type="parTrans" cxnId="{9DE41C2F-2A23-4382-A619-B6D33B3D49DC}">
      <dgm:prSet/>
      <dgm:spPr/>
      <dgm:t>
        <a:bodyPr/>
        <a:lstStyle/>
        <a:p>
          <a:endParaRPr lang="cs-CZ"/>
        </a:p>
      </dgm:t>
    </dgm:pt>
    <dgm:pt modelId="{385634F3-2606-4ACB-9B28-54CC2121F1A4}" type="sibTrans" cxnId="{9DE41C2F-2A23-4382-A619-B6D33B3D49DC}">
      <dgm:prSet/>
      <dgm:spPr/>
      <dgm:t>
        <a:bodyPr/>
        <a:lstStyle/>
        <a:p>
          <a:endParaRPr lang="cs-CZ"/>
        </a:p>
      </dgm:t>
    </dgm:pt>
    <dgm:pt modelId="{0E874036-591C-424C-8AFA-83928EB08295}">
      <dgm:prSet phldrT="[Text]"/>
      <dgm:spPr/>
      <dgm:t>
        <a:bodyPr/>
        <a:lstStyle/>
        <a:p>
          <a:r>
            <a:rPr lang="cs-CZ" dirty="0" smtClean="0"/>
            <a:t>Organizace</a:t>
          </a:r>
          <a:endParaRPr lang="cs-CZ" dirty="0"/>
        </a:p>
      </dgm:t>
    </dgm:pt>
    <dgm:pt modelId="{4A77B8B5-7C5F-4876-B36B-5C079B26AB92}" type="parTrans" cxnId="{4BC94B58-3764-4FF1-87A5-CF5FC443C67A}">
      <dgm:prSet/>
      <dgm:spPr/>
      <dgm:t>
        <a:bodyPr/>
        <a:lstStyle/>
        <a:p>
          <a:endParaRPr lang="cs-CZ"/>
        </a:p>
      </dgm:t>
    </dgm:pt>
    <dgm:pt modelId="{3F5EFD18-A222-49F9-9E42-545F379C7D3B}" type="sibTrans" cxnId="{4BC94B58-3764-4FF1-87A5-CF5FC443C67A}">
      <dgm:prSet/>
      <dgm:spPr/>
      <dgm:t>
        <a:bodyPr/>
        <a:lstStyle/>
        <a:p>
          <a:endParaRPr lang="cs-CZ"/>
        </a:p>
      </dgm:t>
    </dgm:pt>
    <dgm:pt modelId="{842868FF-9AE1-42AA-84F0-C0245C338658}">
      <dgm:prSet phldrT="[Text]"/>
      <dgm:spPr/>
      <dgm:t>
        <a:bodyPr/>
        <a:lstStyle/>
        <a:p>
          <a:r>
            <a:rPr lang="cs-CZ" dirty="0" smtClean="0"/>
            <a:t>??</a:t>
          </a:r>
          <a:endParaRPr lang="cs-CZ" dirty="0"/>
        </a:p>
      </dgm:t>
    </dgm:pt>
    <dgm:pt modelId="{BF55B0BF-3307-4C4B-8AD2-A86C115B3C2D}" type="parTrans" cxnId="{27BD8480-5D88-40AE-AC03-B6F68D3E7D4B}">
      <dgm:prSet/>
      <dgm:spPr/>
      <dgm:t>
        <a:bodyPr/>
        <a:lstStyle/>
        <a:p>
          <a:endParaRPr lang="cs-CZ"/>
        </a:p>
      </dgm:t>
    </dgm:pt>
    <dgm:pt modelId="{E45AA1DD-661D-4F15-9650-91FCA16AD15D}" type="sibTrans" cxnId="{27BD8480-5D88-40AE-AC03-B6F68D3E7D4B}">
      <dgm:prSet/>
      <dgm:spPr/>
      <dgm:t>
        <a:bodyPr/>
        <a:lstStyle/>
        <a:p>
          <a:endParaRPr lang="cs-CZ"/>
        </a:p>
      </dgm:t>
    </dgm:pt>
    <dgm:pt modelId="{4E890ACA-E78E-45EC-8DFC-894C073D3B3C}" type="pres">
      <dgm:prSet presAssocID="{9F06CCD1-BDB4-41DE-87E8-1A08FD56D1D8}" presName="diagram" presStyleCnt="0">
        <dgm:presLayoutVars>
          <dgm:dir/>
          <dgm:resizeHandles val="exact"/>
        </dgm:presLayoutVars>
      </dgm:prSet>
      <dgm:spPr/>
    </dgm:pt>
    <dgm:pt modelId="{16AA2AA7-4CD3-4919-B40A-8C425C7667C5}" type="pres">
      <dgm:prSet presAssocID="{2AB41825-4CAF-4BE6-8417-8BE3360BE49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5D8D04-82C9-4782-BD95-37A2336DA6BC}" type="pres">
      <dgm:prSet presAssocID="{76C1AA91-80BE-4495-B18E-7D6F2FBC4F61}" presName="sibTrans" presStyleCnt="0"/>
      <dgm:spPr/>
    </dgm:pt>
    <dgm:pt modelId="{E488C39D-8B5A-43C3-95FE-C2B1CD8880B5}" type="pres">
      <dgm:prSet presAssocID="{502F0880-4408-435A-9231-DDE2CDF6625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AD4EEB-AF17-4832-BF48-EFD03F231759}" type="pres">
      <dgm:prSet presAssocID="{89B3A95B-1EB8-42B5-8CE7-58B2D1AF5454}" presName="sibTrans" presStyleCnt="0"/>
      <dgm:spPr/>
    </dgm:pt>
    <dgm:pt modelId="{2E9C6593-0C67-4D8F-89AA-7B99411971DA}" type="pres">
      <dgm:prSet presAssocID="{3494314A-1338-4621-8AE7-0EDE71F2E26F}" presName="node" presStyleLbl="node1" presStyleIdx="2" presStyleCnt="7">
        <dgm:presLayoutVars>
          <dgm:bulletEnabled val="1"/>
        </dgm:presLayoutVars>
      </dgm:prSet>
      <dgm:spPr/>
    </dgm:pt>
    <dgm:pt modelId="{0562F1B9-1D3E-416D-9DDE-437E1F6514E9}" type="pres">
      <dgm:prSet presAssocID="{7BDE4063-7D0C-4D29-871E-ABF1A6FAF2B3}" presName="sibTrans" presStyleCnt="0"/>
      <dgm:spPr/>
    </dgm:pt>
    <dgm:pt modelId="{4B76FBC0-E847-49BB-AB95-A9B6E60610BD}" type="pres">
      <dgm:prSet presAssocID="{0E874036-591C-424C-8AFA-83928EB08295}" presName="node" presStyleLbl="node1" presStyleIdx="3" presStyleCnt="7">
        <dgm:presLayoutVars>
          <dgm:bulletEnabled val="1"/>
        </dgm:presLayoutVars>
      </dgm:prSet>
      <dgm:spPr/>
    </dgm:pt>
    <dgm:pt modelId="{33E06F0E-61AF-4561-8619-35F3362AAB1F}" type="pres">
      <dgm:prSet presAssocID="{3F5EFD18-A222-49F9-9E42-545F379C7D3B}" presName="sibTrans" presStyleCnt="0"/>
      <dgm:spPr/>
    </dgm:pt>
    <dgm:pt modelId="{260B9593-2696-4853-9DC4-0BB94888800A}" type="pres">
      <dgm:prSet presAssocID="{4E59BAD1-E4CB-4896-9188-6A007EC27218}" presName="node" presStyleLbl="node1" presStyleIdx="4" presStyleCnt="7">
        <dgm:presLayoutVars>
          <dgm:bulletEnabled val="1"/>
        </dgm:presLayoutVars>
      </dgm:prSet>
      <dgm:spPr/>
    </dgm:pt>
    <dgm:pt modelId="{FC376281-A878-41F9-A913-818C6EBA1B05}" type="pres">
      <dgm:prSet presAssocID="{A18F27FA-15D4-4459-8852-190EF0E56B40}" presName="sibTrans" presStyleCnt="0"/>
      <dgm:spPr/>
    </dgm:pt>
    <dgm:pt modelId="{A572A25F-80AE-450C-A1A3-AD0BA569091C}" type="pres">
      <dgm:prSet presAssocID="{605362EA-55FD-45A0-8383-949EB607C911}" presName="node" presStyleLbl="node1" presStyleIdx="5" presStyleCnt="7">
        <dgm:presLayoutVars>
          <dgm:bulletEnabled val="1"/>
        </dgm:presLayoutVars>
      </dgm:prSet>
      <dgm:spPr/>
    </dgm:pt>
    <dgm:pt modelId="{F9503047-8288-46E4-B63D-0B0E9BF2FC92}" type="pres">
      <dgm:prSet presAssocID="{385634F3-2606-4ACB-9B28-54CC2121F1A4}" presName="sibTrans" presStyleCnt="0"/>
      <dgm:spPr/>
    </dgm:pt>
    <dgm:pt modelId="{E3135818-FAC6-40FD-A68C-1D5960F734F9}" type="pres">
      <dgm:prSet presAssocID="{842868FF-9AE1-42AA-84F0-C0245C338658}" presName="node" presStyleLbl="node1" presStyleIdx="6" presStyleCnt="7">
        <dgm:presLayoutVars>
          <dgm:bulletEnabled val="1"/>
        </dgm:presLayoutVars>
      </dgm:prSet>
      <dgm:spPr/>
    </dgm:pt>
  </dgm:ptLst>
  <dgm:cxnLst>
    <dgm:cxn modelId="{988EEB56-0A1D-4D1A-8D06-743A9E66F281}" type="presOf" srcId="{842868FF-9AE1-42AA-84F0-C0245C338658}" destId="{E3135818-FAC6-40FD-A68C-1D5960F734F9}" srcOrd="0" destOrd="0" presId="urn:microsoft.com/office/officeart/2005/8/layout/default"/>
    <dgm:cxn modelId="{9DE41C2F-2A23-4382-A619-B6D33B3D49DC}" srcId="{9F06CCD1-BDB4-41DE-87E8-1A08FD56D1D8}" destId="{605362EA-55FD-45A0-8383-949EB607C911}" srcOrd="5" destOrd="0" parTransId="{9A91DD42-B0A7-48A1-AA8A-8C3D49CBD5E5}" sibTransId="{385634F3-2606-4ACB-9B28-54CC2121F1A4}"/>
    <dgm:cxn modelId="{8472CDB3-4F6B-4FE7-BF6A-EEB3FCF04674}" type="presOf" srcId="{9F06CCD1-BDB4-41DE-87E8-1A08FD56D1D8}" destId="{4E890ACA-E78E-45EC-8DFC-894C073D3B3C}" srcOrd="0" destOrd="0" presId="urn:microsoft.com/office/officeart/2005/8/layout/default"/>
    <dgm:cxn modelId="{014E6B9C-C884-4EAE-93DF-18894E012209}" type="presOf" srcId="{605362EA-55FD-45A0-8383-949EB607C911}" destId="{A572A25F-80AE-450C-A1A3-AD0BA569091C}" srcOrd="0" destOrd="0" presId="urn:microsoft.com/office/officeart/2005/8/layout/default"/>
    <dgm:cxn modelId="{EAEE0E1B-69F0-4A35-BF4B-38943AD3D0A8}" type="presOf" srcId="{2AB41825-4CAF-4BE6-8417-8BE3360BE497}" destId="{16AA2AA7-4CD3-4919-B40A-8C425C7667C5}" srcOrd="0" destOrd="0" presId="urn:microsoft.com/office/officeart/2005/8/layout/default"/>
    <dgm:cxn modelId="{7863931C-6082-4FFD-B623-D0BED49897ED}" srcId="{9F06CCD1-BDB4-41DE-87E8-1A08FD56D1D8}" destId="{502F0880-4408-435A-9231-DDE2CDF6625E}" srcOrd="1" destOrd="0" parTransId="{6C9F7622-DADF-40DE-9B8A-F78EC55709AB}" sibTransId="{89B3A95B-1EB8-42B5-8CE7-58B2D1AF5454}"/>
    <dgm:cxn modelId="{E2C74AE6-B3B0-4A93-BA21-77ABCA700CF7}" srcId="{9F06CCD1-BDB4-41DE-87E8-1A08FD56D1D8}" destId="{4E59BAD1-E4CB-4896-9188-6A007EC27218}" srcOrd="4" destOrd="0" parTransId="{74FAD317-A56A-4D0F-ACE8-71064B00BEEB}" sibTransId="{A18F27FA-15D4-4459-8852-190EF0E56B40}"/>
    <dgm:cxn modelId="{27BD8480-5D88-40AE-AC03-B6F68D3E7D4B}" srcId="{9F06CCD1-BDB4-41DE-87E8-1A08FD56D1D8}" destId="{842868FF-9AE1-42AA-84F0-C0245C338658}" srcOrd="6" destOrd="0" parTransId="{BF55B0BF-3307-4C4B-8AD2-A86C115B3C2D}" sibTransId="{E45AA1DD-661D-4F15-9650-91FCA16AD15D}"/>
    <dgm:cxn modelId="{4BC94B58-3764-4FF1-87A5-CF5FC443C67A}" srcId="{9F06CCD1-BDB4-41DE-87E8-1A08FD56D1D8}" destId="{0E874036-591C-424C-8AFA-83928EB08295}" srcOrd="3" destOrd="0" parTransId="{4A77B8B5-7C5F-4876-B36B-5C079B26AB92}" sibTransId="{3F5EFD18-A222-49F9-9E42-545F379C7D3B}"/>
    <dgm:cxn modelId="{32864A6F-3250-4D27-98A1-450A99302D33}" type="presOf" srcId="{4E59BAD1-E4CB-4896-9188-6A007EC27218}" destId="{260B9593-2696-4853-9DC4-0BB94888800A}" srcOrd="0" destOrd="0" presId="urn:microsoft.com/office/officeart/2005/8/layout/default"/>
    <dgm:cxn modelId="{1B13338E-9367-405D-8957-92EA595005CF}" type="presOf" srcId="{502F0880-4408-435A-9231-DDE2CDF6625E}" destId="{E488C39D-8B5A-43C3-95FE-C2B1CD8880B5}" srcOrd="0" destOrd="0" presId="urn:microsoft.com/office/officeart/2005/8/layout/default"/>
    <dgm:cxn modelId="{DCE25E15-45E2-40B0-8871-F728FD540716}" type="presOf" srcId="{3494314A-1338-4621-8AE7-0EDE71F2E26F}" destId="{2E9C6593-0C67-4D8F-89AA-7B99411971DA}" srcOrd="0" destOrd="0" presId="urn:microsoft.com/office/officeart/2005/8/layout/default"/>
    <dgm:cxn modelId="{4B40A911-7927-4CA1-8D10-0572CB7DC385}" srcId="{9F06CCD1-BDB4-41DE-87E8-1A08FD56D1D8}" destId="{3494314A-1338-4621-8AE7-0EDE71F2E26F}" srcOrd="2" destOrd="0" parTransId="{6A396D54-D95D-4086-AD8C-D1DF583D1D69}" sibTransId="{7BDE4063-7D0C-4D29-871E-ABF1A6FAF2B3}"/>
    <dgm:cxn modelId="{F38FD6A5-DBE1-46C0-BEE8-263A8F87C9CE}" type="presOf" srcId="{0E874036-591C-424C-8AFA-83928EB08295}" destId="{4B76FBC0-E847-49BB-AB95-A9B6E60610BD}" srcOrd="0" destOrd="0" presId="urn:microsoft.com/office/officeart/2005/8/layout/default"/>
    <dgm:cxn modelId="{C84A3709-6B98-4D8E-B7F4-17087261F3EF}" srcId="{9F06CCD1-BDB4-41DE-87E8-1A08FD56D1D8}" destId="{2AB41825-4CAF-4BE6-8417-8BE3360BE497}" srcOrd="0" destOrd="0" parTransId="{B3D70404-AA9D-44A5-92E9-B158CA0E4C73}" sibTransId="{76C1AA91-80BE-4495-B18E-7D6F2FBC4F61}"/>
    <dgm:cxn modelId="{7CD7AE63-45DD-4B1B-B6D4-11C996F70448}" type="presParOf" srcId="{4E890ACA-E78E-45EC-8DFC-894C073D3B3C}" destId="{16AA2AA7-4CD3-4919-B40A-8C425C7667C5}" srcOrd="0" destOrd="0" presId="urn:microsoft.com/office/officeart/2005/8/layout/default"/>
    <dgm:cxn modelId="{96C0773F-0C8F-4D98-A186-F6D9141F5235}" type="presParOf" srcId="{4E890ACA-E78E-45EC-8DFC-894C073D3B3C}" destId="{145D8D04-82C9-4782-BD95-37A2336DA6BC}" srcOrd="1" destOrd="0" presId="urn:microsoft.com/office/officeart/2005/8/layout/default"/>
    <dgm:cxn modelId="{431AFEFC-B3B6-430D-8462-8F55F5B639CE}" type="presParOf" srcId="{4E890ACA-E78E-45EC-8DFC-894C073D3B3C}" destId="{E488C39D-8B5A-43C3-95FE-C2B1CD8880B5}" srcOrd="2" destOrd="0" presId="urn:microsoft.com/office/officeart/2005/8/layout/default"/>
    <dgm:cxn modelId="{582B1E05-4714-4F41-AB56-191B2652591A}" type="presParOf" srcId="{4E890ACA-E78E-45EC-8DFC-894C073D3B3C}" destId="{74AD4EEB-AF17-4832-BF48-EFD03F231759}" srcOrd="3" destOrd="0" presId="urn:microsoft.com/office/officeart/2005/8/layout/default"/>
    <dgm:cxn modelId="{51200864-DFAC-4C43-803B-4397B28AE7B1}" type="presParOf" srcId="{4E890ACA-E78E-45EC-8DFC-894C073D3B3C}" destId="{2E9C6593-0C67-4D8F-89AA-7B99411971DA}" srcOrd="4" destOrd="0" presId="urn:microsoft.com/office/officeart/2005/8/layout/default"/>
    <dgm:cxn modelId="{050F9DF7-6BE8-4D72-A528-49C70AE9347F}" type="presParOf" srcId="{4E890ACA-E78E-45EC-8DFC-894C073D3B3C}" destId="{0562F1B9-1D3E-416D-9DDE-437E1F6514E9}" srcOrd="5" destOrd="0" presId="urn:microsoft.com/office/officeart/2005/8/layout/default"/>
    <dgm:cxn modelId="{DB964CC0-EDE0-4B4B-BB88-580F44AD81FC}" type="presParOf" srcId="{4E890ACA-E78E-45EC-8DFC-894C073D3B3C}" destId="{4B76FBC0-E847-49BB-AB95-A9B6E60610BD}" srcOrd="6" destOrd="0" presId="urn:microsoft.com/office/officeart/2005/8/layout/default"/>
    <dgm:cxn modelId="{B4156C65-4EB0-4F38-AF89-9378C52A90DD}" type="presParOf" srcId="{4E890ACA-E78E-45EC-8DFC-894C073D3B3C}" destId="{33E06F0E-61AF-4561-8619-35F3362AAB1F}" srcOrd="7" destOrd="0" presId="urn:microsoft.com/office/officeart/2005/8/layout/default"/>
    <dgm:cxn modelId="{40EE0086-EE6E-42CF-A5B8-386A994D615D}" type="presParOf" srcId="{4E890ACA-E78E-45EC-8DFC-894C073D3B3C}" destId="{260B9593-2696-4853-9DC4-0BB94888800A}" srcOrd="8" destOrd="0" presId="urn:microsoft.com/office/officeart/2005/8/layout/default"/>
    <dgm:cxn modelId="{25C92032-16E5-4D5F-9A5F-516CE8ED790D}" type="presParOf" srcId="{4E890ACA-E78E-45EC-8DFC-894C073D3B3C}" destId="{FC376281-A878-41F9-A913-818C6EBA1B05}" srcOrd="9" destOrd="0" presId="urn:microsoft.com/office/officeart/2005/8/layout/default"/>
    <dgm:cxn modelId="{946AD477-C74E-436F-8B09-23D3C78D809F}" type="presParOf" srcId="{4E890ACA-E78E-45EC-8DFC-894C073D3B3C}" destId="{A572A25F-80AE-450C-A1A3-AD0BA569091C}" srcOrd="10" destOrd="0" presId="urn:microsoft.com/office/officeart/2005/8/layout/default"/>
    <dgm:cxn modelId="{6F67DDDE-4A1D-4D53-AC90-E7BB20A326F0}" type="presParOf" srcId="{4E890ACA-E78E-45EC-8DFC-894C073D3B3C}" destId="{F9503047-8288-46E4-B63D-0B0E9BF2FC92}" srcOrd="11" destOrd="0" presId="urn:microsoft.com/office/officeart/2005/8/layout/default"/>
    <dgm:cxn modelId="{6FC3F83F-A85C-4CA0-A831-09628268F5E2}" type="presParOf" srcId="{4E890ACA-E78E-45EC-8DFC-894C073D3B3C}" destId="{E3135818-FAC6-40FD-A68C-1D5960F734F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6E875-CC35-4241-9428-A5312667E0AA}">
      <dsp:nvSpPr>
        <dsp:cNvPr id="0" name=""/>
        <dsp:cNvSpPr/>
      </dsp:nvSpPr>
      <dsp:spPr>
        <a:xfrm>
          <a:off x="5900901" y="3959873"/>
          <a:ext cx="3682418" cy="1863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solidFill>
                <a:schemeClr val="tx1"/>
              </a:solidFill>
            </a:rPr>
            <a:t>tvorba CV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solidFill>
                <a:schemeClr val="tx1"/>
              </a:solidFill>
            </a:rPr>
            <a:t>inzeráty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solidFill>
                <a:schemeClr val="tx1"/>
              </a:solidFill>
            </a:rPr>
            <a:t>orientace na trhu práce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>
            <a:solidFill>
              <a:schemeClr val="tx1"/>
            </a:solidFill>
          </a:endParaRPr>
        </a:p>
      </dsp:txBody>
      <dsp:txXfrm>
        <a:off x="7046560" y="4466675"/>
        <a:ext cx="2495824" cy="1315734"/>
      </dsp:txXfrm>
    </dsp:sp>
    <dsp:sp modelId="{1F18C223-CD04-4D2C-B851-A7CE7B2967B3}">
      <dsp:nvSpPr>
        <dsp:cNvPr id="0" name=""/>
        <dsp:cNvSpPr/>
      </dsp:nvSpPr>
      <dsp:spPr>
        <a:xfrm>
          <a:off x="450561" y="3959873"/>
          <a:ext cx="3682418" cy="1863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>
              <a:solidFill>
                <a:schemeClr val="tx1"/>
              </a:solidFill>
            </a:rPr>
            <a:t>volba oboru studia</a:t>
          </a:r>
          <a:endParaRPr lang="cs-CZ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>
              <a:solidFill>
                <a:schemeClr val="tx1"/>
              </a:solidFill>
            </a:rPr>
            <a:t>účast odborníků z praxe ve výuce</a:t>
          </a:r>
          <a:endParaRPr lang="cs-CZ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>
              <a:solidFill>
                <a:schemeClr val="tx1"/>
              </a:solidFill>
            </a:rPr>
            <a:t>vyhledávání informací</a:t>
          </a:r>
          <a:endParaRPr lang="cs-CZ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>
              <a:solidFill>
                <a:schemeClr val="tx1"/>
              </a:solidFill>
            </a:rPr>
            <a:t>vytváření návyků</a:t>
          </a:r>
          <a:endParaRPr lang="cs-CZ" sz="1300" kern="1200" dirty="0">
            <a:solidFill>
              <a:schemeClr val="tx1"/>
            </a:solidFill>
          </a:endParaRPr>
        </a:p>
      </dsp:txBody>
      <dsp:txXfrm>
        <a:off x="491495" y="4466675"/>
        <a:ext cx="2495824" cy="1315734"/>
      </dsp:txXfrm>
    </dsp:sp>
    <dsp:sp modelId="{E187239F-4893-46A6-AFD8-91C7D022B3BC}">
      <dsp:nvSpPr>
        <dsp:cNvPr id="0" name=""/>
        <dsp:cNvSpPr/>
      </dsp:nvSpPr>
      <dsp:spPr>
        <a:xfrm>
          <a:off x="5564582" y="0"/>
          <a:ext cx="3682418" cy="1863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solidFill>
                <a:schemeClr val="tx1"/>
              </a:solidFill>
            </a:rPr>
            <a:t>diagnostika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solidFill>
                <a:schemeClr val="tx1"/>
              </a:solidFill>
            </a:rPr>
            <a:t>silné a slabé stránky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solidFill>
                <a:schemeClr val="tx1"/>
              </a:solidFill>
            </a:rPr>
            <a:t>sebeprezentace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solidFill>
                <a:schemeClr val="tx1"/>
              </a:solidFill>
            </a:rPr>
            <a:t>komunikace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solidFill>
                <a:schemeClr val="tx1"/>
              </a:solidFill>
            </a:rPr>
            <a:t>…</a:t>
          </a:r>
          <a:endParaRPr lang="cs-CZ" sz="1400" kern="1200" dirty="0">
            <a:solidFill>
              <a:schemeClr val="tx1"/>
            </a:solidFill>
          </a:endParaRPr>
        </a:p>
      </dsp:txBody>
      <dsp:txXfrm>
        <a:off x="6710242" y="40934"/>
        <a:ext cx="2495824" cy="1315734"/>
      </dsp:txXfrm>
    </dsp:sp>
    <dsp:sp modelId="{A8105E28-ABDB-4215-8BE8-99B33B4A61B1}">
      <dsp:nvSpPr>
        <dsp:cNvPr id="0" name=""/>
        <dsp:cNvSpPr/>
      </dsp:nvSpPr>
      <dsp:spPr>
        <a:xfrm>
          <a:off x="513619" y="0"/>
          <a:ext cx="3682418" cy="1863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>
              <a:solidFill>
                <a:schemeClr val="tx1"/>
              </a:solidFill>
            </a:rPr>
            <a:t>orientace v profesích</a:t>
          </a:r>
          <a:endParaRPr lang="cs-CZ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>
              <a:solidFill>
                <a:schemeClr val="tx1"/>
              </a:solidFill>
            </a:rPr>
            <a:t>exkurze</a:t>
          </a:r>
          <a:endParaRPr lang="cs-CZ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>
              <a:solidFill>
                <a:schemeClr val="tx1"/>
              </a:solidFill>
            </a:rPr>
            <a:t>celoživotní učení</a:t>
          </a:r>
          <a:endParaRPr lang="cs-CZ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>
              <a:solidFill>
                <a:schemeClr val="tx1"/>
              </a:solidFill>
            </a:rPr>
            <a:t>…</a:t>
          </a:r>
          <a:endParaRPr lang="cs-CZ" sz="1500" kern="1200" dirty="0">
            <a:solidFill>
              <a:schemeClr val="tx1"/>
            </a:solidFill>
          </a:endParaRPr>
        </a:p>
      </dsp:txBody>
      <dsp:txXfrm>
        <a:off x="554553" y="40934"/>
        <a:ext cx="2495824" cy="1315734"/>
      </dsp:txXfrm>
    </dsp:sp>
    <dsp:sp modelId="{751549AB-96E0-4D71-9DA0-3D3309E43D26}">
      <dsp:nvSpPr>
        <dsp:cNvPr id="0" name=""/>
        <dsp:cNvSpPr/>
      </dsp:nvSpPr>
      <dsp:spPr>
        <a:xfrm>
          <a:off x="1940916" y="291132"/>
          <a:ext cx="2883445" cy="252150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rozvoj profesní dráhy</a:t>
          </a:r>
          <a:endParaRPr lang="cs-CZ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5457" y="1029664"/>
        <a:ext cx="2038904" cy="1782975"/>
      </dsp:txXfrm>
    </dsp:sp>
    <dsp:sp modelId="{4C532252-2D9B-4B24-8101-6D89836DE610}">
      <dsp:nvSpPr>
        <dsp:cNvPr id="0" name=""/>
        <dsp:cNvSpPr/>
      </dsp:nvSpPr>
      <dsp:spPr>
        <a:xfrm rot="5400000">
          <a:off x="5001597" y="197735"/>
          <a:ext cx="2521507" cy="270830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1166813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sebepoznání</a:t>
          </a:r>
          <a:endParaRPr lang="cs-CZ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908201" y="1029664"/>
        <a:ext cx="1915058" cy="1782975"/>
      </dsp:txXfrm>
    </dsp:sp>
    <dsp:sp modelId="{071F8A3E-2F27-4FE8-B2DB-C55160BA6AEA}">
      <dsp:nvSpPr>
        <dsp:cNvPr id="0" name=""/>
        <dsp:cNvSpPr/>
      </dsp:nvSpPr>
      <dsp:spPr>
        <a:xfrm rot="10800000">
          <a:off x="4939731" y="2969905"/>
          <a:ext cx="2645238" cy="252150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informace o trhu práce</a:t>
          </a:r>
          <a:endParaRPr lang="cs-CZ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939731" y="2969905"/>
        <a:ext cx="1870466" cy="1782975"/>
      </dsp:txXfrm>
    </dsp:sp>
    <dsp:sp modelId="{85684287-B6C4-4011-9C06-C84DBFA98BD9}">
      <dsp:nvSpPr>
        <dsp:cNvPr id="0" name=""/>
        <dsp:cNvSpPr/>
      </dsp:nvSpPr>
      <dsp:spPr>
        <a:xfrm rot="16200000">
          <a:off x="2134038" y="2820455"/>
          <a:ext cx="2521507" cy="2799378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rozvoj vzdělávací dráhy</a:t>
          </a:r>
          <a:endParaRPr lang="cs-CZ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815022" y="2959391"/>
        <a:ext cx="1979459" cy="1782975"/>
      </dsp:txXfrm>
    </dsp:sp>
    <dsp:sp modelId="{659D7968-BF9D-47A8-AB63-8FA85C73B70B}">
      <dsp:nvSpPr>
        <dsp:cNvPr id="0" name=""/>
        <dsp:cNvSpPr/>
      </dsp:nvSpPr>
      <dsp:spPr>
        <a:xfrm>
          <a:off x="4392457" y="2387571"/>
          <a:ext cx="870589" cy="757034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BBCE598-1C3C-4213-8E3D-345C22D884AC}">
      <dsp:nvSpPr>
        <dsp:cNvPr id="0" name=""/>
        <dsp:cNvSpPr/>
      </dsp:nvSpPr>
      <dsp:spPr>
        <a:xfrm rot="10800000">
          <a:off x="4392457" y="2678738"/>
          <a:ext cx="870589" cy="757034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A2AA7-4CD3-4919-B40A-8C425C7667C5}">
      <dsp:nvSpPr>
        <dsp:cNvPr id="0" name=""/>
        <dsp:cNvSpPr/>
      </dsp:nvSpPr>
      <dsp:spPr>
        <a:xfrm>
          <a:off x="0" y="47880"/>
          <a:ext cx="2275051" cy="13650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Kariérové portfolio</a:t>
          </a:r>
          <a:endParaRPr lang="cs-CZ" sz="3100" kern="1200" dirty="0"/>
        </a:p>
      </dsp:txBody>
      <dsp:txXfrm>
        <a:off x="0" y="47880"/>
        <a:ext cx="2275051" cy="1365031"/>
      </dsp:txXfrm>
    </dsp:sp>
    <dsp:sp modelId="{E488C39D-8B5A-43C3-95FE-C2B1CD8880B5}">
      <dsp:nvSpPr>
        <dsp:cNvPr id="0" name=""/>
        <dsp:cNvSpPr/>
      </dsp:nvSpPr>
      <dsp:spPr>
        <a:xfrm>
          <a:off x="2502557" y="47880"/>
          <a:ext cx="2275051" cy="13650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Portály</a:t>
          </a:r>
          <a:endParaRPr lang="cs-CZ" sz="3100" kern="1200" dirty="0"/>
        </a:p>
      </dsp:txBody>
      <dsp:txXfrm>
        <a:off x="2502557" y="47880"/>
        <a:ext cx="2275051" cy="1365031"/>
      </dsp:txXfrm>
    </dsp:sp>
    <dsp:sp modelId="{2E9C6593-0C67-4D8F-89AA-7B99411971DA}">
      <dsp:nvSpPr>
        <dsp:cNvPr id="0" name=""/>
        <dsp:cNvSpPr/>
      </dsp:nvSpPr>
      <dsp:spPr>
        <a:xfrm>
          <a:off x="5005114" y="47880"/>
          <a:ext cx="2275051" cy="13650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Videa</a:t>
          </a:r>
          <a:endParaRPr lang="cs-CZ" sz="3100" kern="1200" dirty="0"/>
        </a:p>
      </dsp:txBody>
      <dsp:txXfrm>
        <a:off x="5005114" y="47880"/>
        <a:ext cx="2275051" cy="1365031"/>
      </dsp:txXfrm>
    </dsp:sp>
    <dsp:sp modelId="{4B76FBC0-E847-49BB-AB95-A9B6E60610BD}">
      <dsp:nvSpPr>
        <dsp:cNvPr id="0" name=""/>
        <dsp:cNvSpPr/>
      </dsp:nvSpPr>
      <dsp:spPr>
        <a:xfrm>
          <a:off x="0" y="1640416"/>
          <a:ext cx="2275051" cy="13650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Organizace</a:t>
          </a:r>
          <a:endParaRPr lang="cs-CZ" sz="3100" kern="1200" dirty="0"/>
        </a:p>
      </dsp:txBody>
      <dsp:txXfrm>
        <a:off x="0" y="1640416"/>
        <a:ext cx="2275051" cy="1365031"/>
      </dsp:txXfrm>
    </dsp:sp>
    <dsp:sp modelId="{260B9593-2696-4853-9DC4-0BB94888800A}">
      <dsp:nvSpPr>
        <dsp:cNvPr id="0" name=""/>
        <dsp:cNvSpPr/>
      </dsp:nvSpPr>
      <dsp:spPr>
        <a:xfrm>
          <a:off x="2502557" y="1640416"/>
          <a:ext cx="2275051" cy="13650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Pracovní listy</a:t>
          </a:r>
          <a:endParaRPr lang="cs-CZ" sz="3100" kern="1200" dirty="0"/>
        </a:p>
      </dsp:txBody>
      <dsp:txXfrm>
        <a:off x="2502557" y="1640416"/>
        <a:ext cx="2275051" cy="1365031"/>
      </dsp:txXfrm>
    </dsp:sp>
    <dsp:sp modelId="{A572A25F-80AE-450C-A1A3-AD0BA569091C}">
      <dsp:nvSpPr>
        <dsp:cNvPr id="0" name=""/>
        <dsp:cNvSpPr/>
      </dsp:nvSpPr>
      <dsp:spPr>
        <a:xfrm>
          <a:off x="5005114" y="1640416"/>
          <a:ext cx="2275051" cy="13650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Testy</a:t>
          </a:r>
          <a:endParaRPr lang="cs-CZ" sz="3100" kern="1200" dirty="0"/>
        </a:p>
      </dsp:txBody>
      <dsp:txXfrm>
        <a:off x="5005114" y="1640416"/>
        <a:ext cx="2275051" cy="1365031"/>
      </dsp:txXfrm>
    </dsp:sp>
    <dsp:sp modelId="{E3135818-FAC6-40FD-A68C-1D5960F734F9}">
      <dsp:nvSpPr>
        <dsp:cNvPr id="0" name=""/>
        <dsp:cNvSpPr/>
      </dsp:nvSpPr>
      <dsp:spPr>
        <a:xfrm>
          <a:off x="2502557" y="3232952"/>
          <a:ext cx="2275051" cy="13650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??</a:t>
          </a:r>
          <a:endParaRPr lang="cs-CZ" sz="3100" kern="1200" dirty="0"/>
        </a:p>
      </dsp:txBody>
      <dsp:txXfrm>
        <a:off x="2502557" y="3232952"/>
        <a:ext cx="2275051" cy="1365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0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grpSp>
        <p:nvGrpSpPr>
          <p:cNvPr id="15" name="Skupina 14"/>
          <p:cNvGrpSpPr>
            <a:grpSpLocks noChangeAspect="1"/>
          </p:cNvGrpSpPr>
          <p:nvPr userDrawn="1"/>
        </p:nvGrpSpPr>
        <p:grpSpPr>
          <a:xfrm>
            <a:off x="4294491" y="704009"/>
            <a:ext cx="3218232" cy="1050900"/>
            <a:chOff x="5019859" y="796373"/>
            <a:chExt cx="2204897" cy="720000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5019859" y="1167365"/>
              <a:ext cx="2204897" cy="349008"/>
            </a:xfrm>
            <a:custGeom>
              <a:avLst/>
              <a:gdLst>
                <a:gd name="T0" fmla="*/ 7449 w 17204"/>
                <a:gd name="T1" fmla="*/ 713 h 2789"/>
                <a:gd name="T2" fmla="*/ 7928 w 17204"/>
                <a:gd name="T3" fmla="*/ 930 h 2789"/>
                <a:gd name="T4" fmla="*/ 6800 w 17204"/>
                <a:gd name="T5" fmla="*/ 869 h 2789"/>
                <a:gd name="T6" fmla="*/ 6758 w 17204"/>
                <a:gd name="T7" fmla="*/ 400 h 2789"/>
                <a:gd name="T8" fmla="*/ 6353 w 17204"/>
                <a:gd name="T9" fmla="*/ 1048 h 2789"/>
                <a:gd name="T10" fmla="*/ 6569 w 17204"/>
                <a:gd name="T11" fmla="*/ 645 h 2789"/>
                <a:gd name="T12" fmla="*/ 5750 w 17204"/>
                <a:gd name="T13" fmla="*/ 527 h 2789"/>
                <a:gd name="T14" fmla="*/ 5915 w 17204"/>
                <a:gd name="T15" fmla="*/ 614 h 2789"/>
                <a:gd name="T16" fmla="*/ 4710 w 17204"/>
                <a:gd name="T17" fmla="*/ 127 h 2789"/>
                <a:gd name="T18" fmla="*/ 4271 w 17204"/>
                <a:gd name="T19" fmla="*/ 405 h 2789"/>
                <a:gd name="T20" fmla="*/ 3241 w 17204"/>
                <a:gd name="T21" fmla="*/ 409 h 2789"/>
                <a:gd name="T22" fmla="*/ 2969 w 17204"/>
                <a:gd name="T23" fmla="*/ 933 h 2789"/>
                <a:gd name="T24" fmla="*/ 2685 w 17204"/>
                <a:gd name="T25" fmla="*/ 896 h 2789"/>
                <a:gd name="T26" fmla="*/ 2229 w 17204"/>
                <a:gd name="T27" fmla="*/ 862 h 2789"/>
                <a:gd name="T28" fmla="*/ 2546 w 17204"/>
                <a:gd name="T29" fmla="*/ 1054 h 2789"/>
                <a:gd name="T30" fmla="*/ 1266 w 17204"/>
                <a:gd name="T31" fmla="*/ 93 h 2789"/>
                <a:gd name="T32" fmla="*/ 1370 w 17204"/>
                <a:gd name="T33" fmla="*/ 969 h 2789"/>
                <a:gd name="T34" fmla="*/ 1087 w 17204"/>
                <a:gd name="T35" fmla="*/ 367 h 2789"/>
                <a:gd name="T36" fmla="*/ 15262 w 17204"/>
                <a:gd name="T37" fmla="*/ 488 h 2789"/>
                <a:gd name="T38" fmla="*/ 14776 w 17204"/>
                <a:gd name="T39" fmla="*/ 318 h 2789"/>
                <a:gd name="T40" fmla="*/ 14529 w 17204"/>
                <a:gd name="T41" fmla="*/ 914 h 2789"/>
                <a:gd name="T42" fmla="*/ 14335 w 17204"/>
                <a:gd name="T43" fmla="*/ 411 h 2789"/>
                <a:gd name="T44" fmla="*/ 13427 w 17204"/>
                <a:gd name="T45" fmla="*/ 945 h 2789"/>
                <a:gd name="T46" fmla="*/ 13694 w 17204"/>
                <a:gd name="T47" fmla="*/ 427 h 2789"/>
                <a:gd name="T48" fmla="*/ 13186 w 17204"/>
                <a:gd name="T49" fmla="*/ 62 h 2789"/>
                <a:gd name="T50" fmla="*/ 12120 w 17204"/>
                <a:gd name="T51" fmla="*/ 1171 h 2789"/>
                <a:gd name="T52" fmla="*/ 11804 w 17204"/>
                <a:gd name="T53" fmla="*/ 969 h 2789"/>
                <a:gd name="T54" fmla="*/ 11034 w 17204"/>
                <a:gd name="T55" fmla="*/ 356 h 2789"/>
                <a:gd name="T56" fmla="*/ 10280 w 17204"/>
                <a:gd name="T57" fmla="*/ 474 h 2789"/>
                <a:gd name="T58" fmla="*/ 9582 w 17204"/>
                <a:gd name="T59" fmla="*/ 1149 h 2789"/>
                <a:gd name="T60" fmla="*/ 9658 w 17204"/>
                <a:gd name="T61" fmla="*/ 457 h 2789"/>
                <a:gd name="T62" fmla="*/ 9775 w 17204"/>
                <a:gd name="T63" fmla="*/ 334 h 2789"/>
                <a:gd name="T64" fmla="*/ 10045 w 17204"/>
                <a:gd name="T65" fmla="*/ 959 h 2789"/>
                <a:gd name="T66" fmla="*/ 9269 w 17204"/>
                <a:gd name="T67" fmla="*/ 829 h 2789"/>
                <a:gd name="T68" fmla="*/ 8772 w 17204"/>
                <a:gd name="T69" fmla="*/ 811 h 2789"/>
                <a:gd name="T70" fmla="*/ 8236 w 17204"/>
                <a:gd name="T71" fmla="*/ 1028 h 2789"/>
                <a:gd name="T72" fmla="*/ 8422 w 17204"/>
                <a:gd name="T73" fmla="*/ 406 h 2789"/>
                <a:gd name="T74" fmla="*/ 12919 w 17204"/>
                <a:gd name="T75" fmla="*/ 2690 h 2789"/>
                <a:gd name="T76" fmla="*/ 11536 w 17204"/>
                <a:gd name="T77" fmla="*/ 1851 h 2789"/>
                <a:gd name="T78" fmla="*/ 11400 w 17204"/>
                <a:gd name="T79" fmla="*/ 2377 h 2789"/>
                <a:gd name="T80" fmla="*/ 10483 w 17204"/>
                <a:gd name="T81" fmla="*/ 1553 h 2789"/>
                <a:gd name="T82" fmla="*/ 9753 w 17204"/>
                <a:gd name="T83" fmla="*/ 1908 h 2789"/>
                <a:gd name="T84" fmla="*/ 9802 w 17204"/>
                <a:gd name="T85" fmla="*/ 2412 h 2789"/>
                <a:gd name="T86" fmla="*/ 8905 w 17204"/>
                <a:gd name="T87" fmla="*/ 2748 h 2789"/>
                <a:gd name="T88" fmla="*/ 9288 w 17204"/>
                <a:gd name="T89" fmla="*/ 2479 h 2789"/>
                <a:gd name="T90" fmla="*/ 8296 w 17204"/>
                <a:gd name="T91" fmla="*/ 2298 h 2789"/>
                <a:gd name="T92" fmla="*/ 8530 w 17204"/>
                <a:gd name="T93" fmla="*/ 2376 h 2789"/>
                <a:gd name="T94" fmla="*/ 7941 w 17204"/>
                <a:gd name="T95" fmla="*/ 2377 h 2789"/>
                <a:gd name="T96" fmla="*/ 7270 w 17204"/>
                <a:gd name="T97" fmla="*/ 2308 h 2789"/>
                <a:gd name="T98" fmla="*/ 7247 w 17204"/>
                <a:gd name="T99" fmla="*/ 1922 h 2789"/>
                <a:gd name="T100" fmla="*/ 6599 w 17204"/>
                <a:gd name="T101" fmla="*/ 2392 h 2789"/>
                <a:gd name="T102" fmla="*/ 5415 w 17204"/>
                <a:gd name="T103" fmla="*/ 1962 h 2789"/>
                <a:gd name="T104" fmla="*/ 5877 w 17204"/>
                <a:gd name="T105" fmla="*/ 2150 h 2789"/>
                <a:gd name="T106" fmla="*/ 5073 w 17204"/>
                <a:gd name="T107" fmla="*/ 2484 h 2789"/>
                <a:gd name="T108" fmla="*/ 5328 w 17204"/>
                <a:gd name="T109" fmla="*/ 2093 h 2789"/>
                <a:gd name="T110" fmla="*/ 4169 w 17204"/>
                <a:gd name="T111" fmla="*/ 2455 h 2789"/>
                <a:gd name="T112" fmla="*/ 4233 w 17204"/>
                <a:gd name="T113" fmla="*/ 1608 h 2789"/>
                <a:gd name="T114" fmla="*/ 16977 w 17204"/>
                <a:gd name="T115" fmla="*/ 917 h 2789"/>
                <a:gd name="T116" fmla="*/ 15831 w 17204"/>
                <a:gd name="T117" fmla="*/ 1045 h 2789"/>
                <a:gd name="T118" fmla="*/ 16729 w 17204"/>
                <a:gd name="T119" fmla="*/ 1009 h 2789"/>
                <a:gd name="T120" fmla="*/ 8097 w 17204"/>
                <a:gd name="T121" fmla="*/ 510 h 2789"/>
                <a:gd name="T122" fmla="*/ 8185 w 17204"/>
                <a:gd name="T123" fmla="*/ 829 h 2789"/>
                <a:gd name="T124" fmla="*/ 8108 w 17204"/>
                <a:gd name="T125" fmla="*/ 1060 h 2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204" h="2789">
                  <a:moveTo>
                    <a:pt x="7803" y="689"/>
                  </a:moveTo>
                  <a:lnTo>
                    <a:pt x="7771" y="689"/>
                  </a:lnTo>
                  <a:lnTo>
                    <a:pt x="7741" y="690"/>
                  </a:lnTo>
                  <a:lnTo>
                    <a:pt x="7711" y="692"/>
                  </a:lnTo>
                  <a:lnTo>
                    <a:pt x="7684" y="695"/>
                  </a:lnTo>
                  <a:lnTo>
                    <a:pt x="7658" y="700"/>
                  </a:lnTo>
                  <a:lnTo>
                    <a:pt x="7633" y="705"/>
                  </a:lnTo>
                  <a:lnTo>
                    <a:pt x="7612" y="712"/>
                  </a:lnTo>
                  <a:lnTo>
                    <a:pt x="7592" y="719"/>
                  </a:lnTo>
                  <a:lnTo>
                    <a:pt x="7583" y="724"/>
                  </a:lnTo>
                  <a:lnTo>
                    <a:pt x="7574" y="729"/>
                  </a:lnTo>
                  <a:lnTo>
                    <a:pt x="7567" y="733"/>
                  </a:lnTo>
                  <a:lnTo>
                    <a:pt x="7559" y="740"/>
                  </a:lnTo>
                  <a:lnTo>
                    <a:pt x="7551" y="745"/>
                  </a:lnTo>
                  <a:lnTo>
                    <a:pt x="7545" y="752"/>
                  </a:lnTo>
                  <a:lnTo>
                    <a:pt x="7539" y="758"/>
                  </a:lnTo>
                  <a:lnTo>
                    <a:pt x="7533" y="766"/>
                  </a:lnTo>
                  <a:lnTo>
                    <a:pt x="7528" y="773"/>
                  </a:lnTo>
                  <a:lnTo>
                    <a:pt x="7525" y="781"/>
                  </a:lnTo>
                  <a:lnTo>
                    <a:pt x="7520" y="789"/>
                  </a:lnTo>
                  <a:lnTo>
                    <a:pt x="7517" y="798"/>
                  </a:lnTo>
                  <a:lnTo>
                    <a:pt x="7515" y="807"/>
                  </a:lnTo>
                  <a:lnTo>
                    <a:pt x="7514" y="817"/>
                  </a:lnTo>
                  <a:lnTo>
                    <a:pt x="7513" y="827"/>
                  </a:lnTo>
                  <a:lnTo>
                    <a:pt x="7513" y="838"/>
                  </a:lnTo>
                  <a:lnTo>
                    <a:pt x="7513" y="855"/>
                  </a:lnTo>
                  <a:lnTo>
                    <a:pt x="7515" y="872"/>
                  </a:lnTo>
                  <a:lnTo>
                    <a:pt x="7519" y="886"/>
                  </a:lnTo>
                  <a:lnTo>
                    <a:pt x="7524" y="899"/>
                  </a:lnTo>
                  <a:lnTo>
                    <a:pt x="7530" y="909"/>
                  </a:lnTo>
                  <a:lnTo>
                    <a:pt x="7536" y="920"/>
                  </a:lnTo>
                  <a:lnTo>
                    <a:pt x="7544" y="929"/>
                  </a:lnTo>
                  <a:lnTo>
                    <a:pt x="7553" y="936"/>
                  </a:lnTo>
                  <a:lnTo>
                    <a:pt x="7561" y="944"/>
                  </a:lnTo>
                  <a:lnTo>
                    <a:pt x="7571" y="949"/>
                  </a:lnTo>
                  <a:lnTo>
                    <a:pt x="7582" y="954"/>
                  </a:lnTo>
                  <a:lnTo>
                    <a:pt x="7592" y="958"/>
                  </a:lnTo>
                  <a:lnTo>
                    <a:pt x="7603" y="960"/>
                  </a:lnTo>
                  <a:lnTo>
                    <a:pt x="7614" y="962"/>
                  </a:lnTo>
                  <a:lnTo>
                    <a:pt x="7625" y="963"/>
                  </a:lnTo>
                  <a:lnTo>
                    <a:pt x="7634" y="963"/>
                  </a:lnTo>
                  <a:lnTo>
                    <a:pt x="7645" y="963"/>
                  </a:lnTo>
                  <a:lnTo>
                    <a:pt x="7656" y="962"/>
                  </a:lnTo>
                  <a:lnTo>
                    <a:pt x="7667" y="961"/>
                  </a:lnTo>
                  <a:lnTo>
                    <a:pt x="7678" y="959"/>
                  </a:lnTo>
                  <a:lnTo>
                    <a:pt x="7690" y="957"/>
                  </a:lnTo>
                  <a:lnTo>
                    <a:pt x="7702" y="954"/>
                  </a:lnTo>
                  <a:lnTo>
                    <a:pt x="7714" y="951"/>
                  </a:lnTo>
                  <a:lnTo>
                    <a:pt x="7725" y="946"/>
                  </a:lnTo>
                  <a:lnTo>
                    <a:pt x="7736" y="942"/>
                  </a:lnTo>
                  <a:lnTo>
                    <a:pt x="7747" y="936"/>
                  </a:lnTo>
                  <a:lnTo>
                    <a:pt x="7758" y="930"/>
                  </a:lnTo>
                  <a:lnTo>
                    <a:pt x="7768" y="924"/>
                  </a:lnTo>
                  <a:lnTo>
                    <a:pt x="7777" y="916"/>
                  </a:lnTo>
                  <a:lnTo>
                    <a:pt x="7786" y="908"/>
                  </a:lnTo>
                  <a:lnTo>
                    <a:pt x="7794" y="900"/>
                  </a:lnTo>
                  <a:lnTo>
                    <a:pt x="7802" y="890"/>
                  </a:lnTo>
                  <a:lnTo>
                    <a:pt x="7803" y="689"/>
                  </a:lnTo>
                  <a:close/>
                  <a:moveTo>
                    <a:pt x="7803" y="934"/>
                  </a:moveTo>
                  <a:lnTo>
                    <a:pt x="7790" y="953"/>
                  </a:lnTo>
                  <a:lnTo>
                    <a:pt x="7776" y="969"/>
                  </a:lnTo>
                  <a:lnTo>
                    <a:pt x="7762" y="983"/>
                  </a:lnTo>
                  <a:lnTo>
                    <a:pt x="7747" y="995"/>
                  </a:lnTo>
                  <a:lnTo>
                    <a:pt x="7732" y="1006"/>
                  </a:lnTo>
                  <a:lnTo>
                    <a:pt x="7717" y="1015"/>
                  </a:lnTo>
                  <a:lnTo>
                    <a:pt x="7701" y="1023"/>
                  </a:lnTo>
                  <a:lnTo>
                    <a:pt x="7686" y="1031"/>
                  </a:lnTo>
                  <a:lnTo>
                    <a:pt x="7670" y="1036"/>
                  </a:lnTo>
                  <a:lnTo>
                    <a:pt x="7655" y="1040"/>
                  </a:lnTo>
                  <a:lnTo>
                    <a:pt x="7640" y="1045"/>
                  </a:lnTo>
                  <a:lnTo>
                    <a:pt x="7625" y="1047"/>
                  </a:lnTo>
                  <a:lnTo>
                    <a:pt x="7611" y="1049"/>
                  </a:lnTo>
                  <a:lnTo>
                    <a:pt x="7597" y="1050"/>
                  </a:lnTo>
                  <a:lnTo>
                    <a:pt x="7583" y="1050"/>
                  </a:lnTo>
                  <a:lnTo>
                    <a:pt x="7571" y="1051"/>
                  </a:lnTo>
                  <a:lnTo>
                    <a:pt x="7549" y="1050"/>
                  </a:lnTo>
                  <a:lnTo>
                    <a:pt x="7529" y="1047"/>
                  </a:lnTo>
                  <a:lnTo>
                    <a:pt x="7518" y="1045"/>
                  </a:lnTo>
                  <a:lnTo>
                    <a:pt x="7510" y="1041"/>
                  </a:lnTo>
                  <a:lnTo>
                    <a:pt x="7500" y="1038"/>
                  </a:lnTo>
                  <a:lnTo>
                    <a:pt x="7491" y="1035"/>
                  </a:lnTo>
                  <a:lnTo>
                    <a:pt x="7474" y="1026"/>
                  </a:lnTo>
                  <a:lnTo>
                    <a:pt x="7459" y="1016"/>
                  </a:lnTo>
                  <a:lnTo>
                    <a:pt x="7444" y="1006"/>
                  </a:lnTo>
                  <a:lnTo>
                    <a:pt x="7431" y="993"/>
                  </a:lnTo>
                  <a:lnTo>
                    <a:pt x="7420" y="980"/>
                  </a:lnTo>
                  <a:lnTo>
                    <a:pt x="7410" y="966"/>
                  </a:lnTo>
                  <a:lnTo>
                    <a:pt x="7401" y="949"/>
                  </a:lnTo>
                  <a:lnTo>
                    <a:pt x="7393" y="933"/>
                  </a:lnTo>
                  <a:lnTo>
                    <a:pt x="7388" y="916"/>
                  </a:lnTo>
                  <a:lnTo>
                    <a:pt x="7384" y="899"/>
                  </a:lnTo>
                  <a:lnTo>
                    <a:pt x="7382" y="880"/>
                  </a:lnTo>
                  <a:lnTo>
                    <a:pt x="7381" y="863"/>
                  </a:lnTo>
                  <a:lnTo>
                    <a:pt x="7382" y="841"/>
                  </a:lnTo>
                  <a:lnTo>
                    <a:pt x="7384" y="821"/>
                  </a:lnTo>
                  <a:lnTo>
                    <a:pt x="7386" y="812"/>
                  </a:lnTo>
                  <a:lnTo>
                    <a:pt x="7389" y="802"/>
                  </a:lnTo>
                  <a:lnTo>
                    <a:pt x="7392" y="794"/>
                  </a:lnTo>
                  <a:lnTo>
                    <a:pt x="7396" y="785"/>
                  </a:lnTo>
                  <a:lnTo>
                    <a:pt x="7404" y="768"/>
                  </a:lnTo>
                  <a:lnTo>
                    <a:pt x="7413" y="753"/>
                  </a:lnTo>
                  <a:lnTo>
                    <a:pt x="7425" y="739"/>
                  </a:lnTo>
                  <a:lnTo>
                    <a:pt x="7436" y="725"/>
                  </a:lnTo>
                  <a:lnTo>
                    <a:pt x="7449" y="713"/>
                  </a:lnTo>
                  <a:lnTo>
                    <a:pt x="7463" y="701"/>
                  </a:lnTo>
                  <a:lnTo>
                    <a:pt x="7479" y="691"/>
                  </a:lnTo>
                  <a:lnTo>
                    <a:pt x="7496" y="681"/>
                  </a:lnTo>
                  <a:lnTo>
                    <a:pt x="7512" y="673"/>
                  </a:lnTo>
                  <a:lnTo>
                    <a:pt x="7529" y="664"/>
                  </a:lnTo>
                  <a:lnTo>
                    <a:pt x="7547" y="658"/>
                  </a:lnTo>
                  <a:lnTo>
                    <a:pt x="7564" y="651"/>
                  </a:lnTo>
                  <a:lnTo>
                    <a:pt x="7583" y="646"/>
                  </a:lnTo>
                  <a:lnTo>
                    <a:pt x="7600" y="641"/>
                  </a:lnTo>
                  <a:lnTo>
                    <a:pt x="7618" y="637"/>
                  </a:lnTo>
                  <a:lnTo>
                    <a:pt x="7636" y="635"/>
                  </a:lnTo>
                  <a:lnTo>
                    <a:pt x="7655" y="633"/>
                  </a:lnTo>
                  <a:lnTo>
                    <a:pt x="7672" y="631"/>
                  </a:lnTo>
                  <a:lnTo>
                    <a:pt x="7688" y="630"/>
                  </a:lnTo>
                  <a:lnTo>
                    <a:pt x="7704" y="630"/>
                  </a:lnTo>
                  <a:lnTo>
                    <a:pt x="7713" y="630"/>
                  </a:lnTo>
                  <a:lnTo>
                    <a:pt x="7725" y="631"/>
                  </a:lnTo>
                  <a:lnTo>
                    <a:pt x="7739" y="632"/>
                  </a:lnTo>
                  <a:lnTo>
                    <a:pt x="7754" y="634"/>
                  </a:lnTo>
                  <a:lnTo>
                    <a:pt x="7769" y="635"/>
                  </a:lnTo>
                  <a:lnTo>
                    <a:pt x="7782" y="636"/>
                  </a:lnTo>
                  <a:lnTo>
                    <a:pt x="7794" y="637"/>
                  </a:lnTo>
                  <a:lnTo>
                    <a:pt x="7803" y="638"/>
                  </a:lnTo>
                  <a:lnTo>
                    <a:pt x="7803" y="533"/>
                  </a:lnTo>
                  <a:lnTo>
                    <a:pt x="7802" y="516"/>
                  </a:lnTo>
                  <a:lnTo>
                    <a:pt x="7801" y="501"/>
                  </a:lnTo>
                  <a:lnTo>
                    <a:pt x="7798" y="487"/>
                  </a:lnTo>
                  <a:lnTo>
                    <a:pt x="7794" y="474"/>
                  </a:lnTo>
                  <a:lnTo>
                    <a:pt x="7790" y="463"/>
                  </a:lnTo>
                  <a:lnTo>
                    <a:pt x="7785" y="452"/>
                  </a:lnTo>
                  <a:lnTo>
                    <a:pt x="7778" y="444"/>
                  </a:lnTo>
                  <a:lnTo>
                    <a:pt x="7771" y="436"/>
                  </a:lnTo>
                  <a:lnTo>
                    <a:pt x="7763" y="430"/>
                  </a:lnTo>
                  <a:lnTo>
                    <a:pt x="7755" y="424"/>
                  </a:lnTo>
                  <a:lnTo>
                    <a:pt x="7745" y="420"/>
                  </a:lnTo>
                  <a:lnTo>
                    <a:pt x="7734" y="416"/>
                  </a:lnTo>
                  <a:lnTo>
                    <a:pt x="7722" y="413"/>
                  </a:lnTo>
                  <a:lnTo>
                    <a:pt x="7711" y="411"/>
                  </a:lnTo>
                  <a:lnTo>
                    <a:pt x="7698" y="410"/>
                  </a:lnTo>
                  <a:lnTo>
                    <a:pt x="7684" y="410"/>
                  </a:lnTo>
                  <a:lnTo>
                    <a:pt x="7668" y="411"/>
                  </a:lnTo>
                  <a:lnTo>
                    <a:pt x="7651" y="412"/>
                  </a:lnTo>
                  <a:lnTo>
                    <a:pt x="7635" y="417"/>
                  </a:lnTo>
                  <a:lnTo>
                    <a:pt x="7619" y="421"/>
                  </a:lnTo>
                  <a:lnTo>
                    <a:pt x="7603" y="427"/>
                  </a:lnTo>
                  <a:lnTo>
                    <a:pt x="7587" y="434"/>
                  </a:lnTo>
                  <a:lnTo>
                    <a:pt x="7572" y="441"/>
                  </a:lnTo>
                  <a:lnTo>
                    <a:pt x="7557" y="449"/>
                  </a:lnTo>
                  <a:lnTo>
                    <a:pt x="7543" y="458"/>
                  </a:lnTo>
                  <a:lnTo>
                    <a:pt x="7529" y="466"/>
                  </a:lnTo>
                  <a:lnTo>
                    <a:pt x="7515" y="475"/>
                  </a:lnTo>
                  <a:lnTo>
                    <a:pt x="7502" y="484"/>
                  </a:lnTo>
                  <a:lnTo>
                    <a:pt x="7490" y="492"/>
                  </a:lnTo>
                  <a:lnTo>
                    <a:pt x="7479" y="500"/>
                  </a:lnTo>
                  <a:lnTo>
                    <a:pt x="7470" y="507"/>
                  </a:lnTo>
                  <a:lnTo>
                    <a:pt x="7460" y="514"/>
                  </a:lnTo>
                  <a:lnTo>
                    <a:pt x="7439" y="514"/>
                  </a:lnTo>
                  <a:lnTo>
                    <a:pt x="7428" y="394"/>
                  </a:lnTo>
                  <a:lnTo>
                    <a:pt x="7441" y="389"/>
                  </a:lnTo>
                  <a:lnTo>
                    <a:pt x="7454" y="383"/>
                  </a:lnTo>
                  <a:lnTo>
                    <a:pt x="7467" y="378"/>
                  </a:lnTo>
                  <a:lnTo>
                    <a:pt x="7481" y="372"/>
                  </a:lnTo>
                  <a:lnTo>
                    <a:pt x="7493" y="367"/>
                  </a:lnTo>
                  <a:lnTo>
                    <a:pt x="7508" y="363"/>
                  </a:lnTo>
                  <a:lnTo>
                    <a:pt x="7522" y="358"/>
                  </a:lnTo>
                  <a:lnTo>
                    <a:pt x="7538" y="353"/>
                  </a:lnTo>
                  <a:lnTo>
                    <a:pt x="7554" y="350"/>
                  </a:lnTo>
                  <a:lnTo>
                    <a:pt x="7570" y="345"/>
                  </a:lnTo>
                  <a:lnTo>
                    <a:pt x="7586" y="342"/>
                  </a:lnTo>
                  <a:lnTo>
                    <a:pt x="7603" y="340"/>
                  </a:lnTo>
                  <a:lnTo>
                    <a:pt x="7621" y="338"/>
                  </a:lnTo>
                  <a:lnTo>
                    <a:pt x="7640" y="336"/>
                  </a:lnTo>
                  <a:lnTo>
                    <a:pt x="7659" y="334"/>
                  </a:lnTo>
                  <a:lnTo>
                    <a:pt x="7678" y="334"/>
                  </a:lnTo>
                  <a:lnTo>
                    <a:pt x="7701" y="334"/>
                  </a:lnTo>
                  <a:lnTo>
                    <a:pt x="7724" y="337"/>
                  </a:lnTo>
                  <a:lnTo>
                    <a:pt x="7746" y="340"/>
                  </a:lnTo>
                  <a:lnTo>
                    <a:pt x="7769" y="344"/>
                  </a:lnTo>
                  <a:lnTo>
                    <a:pt x="7790" y="351"/>
                  </a:lnTo>
                  <a:lnTo>
                    <a:pt x="7811" y="358"/>
                  </a:lnTo>
                  <a:lnTo>
                    <a:pt x="7820" y="363"/>
                  </a:lnTo>
                  <a:lnTo>
                    <a:pt x="7830" y="368"/>
                  </a:lnTo>
                  <a:lnTo>
                    <a:pt x="7840" y="373"/>
                  </a:lnTo>
                  <a:lnTo>
                    <a:pt x="7848" y="380"/>
                  </a:lnTo>
                  <a:lnTo>
                    <a:pt x="7857" y="386"/>
                  </a:lnTo>
                  <a:lnTo>
                    <a:pt x="7865" y="394"/>
                  </a:lnTo>
                  <a:lnTo>
                    <a:pt x="7873" y="401"/>
                  </a:lnTo>
                  <a:lnTo>
                    <a:pt x="7881" y="409"/>
                  </a:lnTo>
                  <a:lnTo>
                    <a:pt x="7887" y="418"/>
                  </a:lnTo>
                  <a:lnTo>
                    <a:pt x="7893" y="427"/>
                  </a:lnTo>
                  <a:lnTo>
                    <a:pt x="7900" y="437"/>
                  </a:lnTo>
                  <a:lnTo>
                    <a:pt x="7905" y="448"/>
                  </a:lnTo>
                  <a:lnTo>
                    <a:pt x="7911" y="459"/>
                  </a:lnTo>
                  <a:lnTo>
                    <a:pt x="7915" y="471"/>
                  </a:lnTo>
                  <a:lnTo>
                    <a:pt x="7918" y="483"/>
                  </a:lnTo>
                  <a:lnTo>
                    <a:pt x="7921" y="496"/>
                  </a:lnTo>
                  <a:lnTo>
                    <a:pt x="7924" y="510"/>
                  </a:lnTo>
                  <a:lnTo>
                    <a:pt x="7926" y="525"/>
                  </a:lnTo>
                  <a:lnTo>
                    <a:pt x="7927" y="540"/>
                  </a:lnTo>
                  <a:lnTo>
                    <a:pt x="7927" y="556"/>
                  </a:lnTo>
                  <a:lnTo>
                    <a:pt x="7925" y="914"/>
                  </a:lnTo>
                  <a:lnTo>
                    <a:pt x="7925" y="919"/>
                  </a:lnTo>
                  <a:lnTo>
                    <a:pt x="7926" y="925"/>
                  </a:lnTo>
                  <a:lnTo>
                    <a:pt x="7928" y="930"/>
                  </a:lnTo>
                  <a:lnTo>
                    <a:pt x="7929" y="935"/>
                  </a:lnTo>
                  <a:lnTo>
                    <a:pt x="7932" y="940"/>
                  </a:lnTo>
                  <a:lnTo>
                    <a:pt x="7934" y="943"/>
                  </a:lnTo>
                  <a:lnTo>
                    <a:pt x="7939" y="947"/>
                  </a:lnTo>
                  <a:lnTo>
                    <a:pt x="7942" y="951"/>
                  </a:lnTo>
                  <a:lnTo>
                    <a:pt x="7946" y="954"/>
                  </a:lnTo>
                  <a:lnTo>
                    <a:pt x="7950" y="957"/>
                  </a:lnTo>
                  <a:lnTo>
                    <a:pt x="7956" y="959"/>
                  </a:lnTo>
                  <a:lnTo>
                    <a:pt x="7961" y="961"/>
                  </a:lnTo>
                  <a:lnTo>
                    <a:pt x="7972" y="963"/>
                  </a:lnTo>
                  <a:lnTo>
                    <a:pt x="7985" y="965"/>
                  </a:lnTo>
                  <a:lnTo>
                    <a:pt x="7990" y="965"/>
                  </a:lnTo>
                  <a:lnTo>
                    <a:pt x="7998" y="962"/>
                  </a:lnTo>
                  <a:lnTo>
                    <a:pt x="8005" y="961"/>
                  </a:lnTo>
                  <a:lnTo>
                    <a:pt x="8014" y="959"/>
                  </a:lnTo>
                  <a:lnTo>
                    <a:pt x="8022" y="956"/>
                  </a:lnTo>
                  <a:lnTo>
                    <a:pt x="8031" y="954"/>
                  </a:lnTo>
                  <a:lnTo>
                    <a:pt x="8040" y="951"/>
                  </a:lnTo>
                  <a:lnTo>
                    <a:pt x="8047" y="947"/>
                  </a:lnTo>
                  <a:lnTo>
                    <a:pt x="8056" y="947"/>
                  </a:lnTo>
                  <a:lnTo>
                    <a:pt x="8056" y="994"/>
                  </a:lnTo>
                  <a:lnTo>
                    <a:pt x="8045" y="1002"/>
                  </a:lnTo>
                  <a:lnTo>
                    <a:pt x="8031" y="1011"/>
                  </a:lnTo>
                  <a:lnTo>
                    <a:pt x="8022" y="1015"/>
                  </a:lnTo>
                  <a:lnTo>
                    <a:pt x="8015" y="1020"/>
                  </a:lnTo>
                  <a:lnTo>
                    <a:pt x="8006" y="1025"/>
                  </a:lnTo>
                  <a:lnTo>
                    <a:pt x="7997" y="1029"/>
                  </a:lnTo>
                  <a:lnTo>
                    <a:pt x="7988" y="1034"/>
                  </a:lnTo>
                  <a:lnTo>
                    <a:pt x="7978" y="1037"/>
                  </a:lnTo>
                  <a:lnTo>
                    <a:pt x="7969" y="1041"/>
                  </a:lnTo>
                  <a:lnTo>
                    <a:pt x="7960" y="1045"/>
                  </a:lnTo>
                  <a:lnTo>
                    <a:pt x="7950" y="1047"/>
                  </a:lnTo>
                  <a:lnTo>
                    <a:pt x="7941" y="1049"/>
                  </a:lnTo>
                  <a:lnTo>
                    <a:pt x="7932" y="1050"/>
                  </a:lnTo>
                  <a:lnTo>
                    <a:pt x="7925" y="1051"/>
                  </a:lnTo>
                  <a:lnTo>
                    <a:pt x="7911" y="1050"/>
                  </a:lnTo>
                  <a:lnTo>
                    <a:pt x="7897" y="1049"/>
                  </a:lnTo>
                  <a:lnTo>
                    <a:pt x="7885" y="1047"/>
                  </a:lnTo>
                  <a:lnTo>
                    <a:pt x="7874" y="1043"/>
                  </a:lnTo>
                  <a:lnTo>
                    <a:pt x="7863" y="1040"/>
                  </a:lnTo>
                  <a:lnTo>
                    <a:pt x="7854" y="1036"/>
                  </a:lnTo>
                  <a:lnTo>
                    <a:pt x="7845" y="1031"/>
                  </a:lnTo>
                  <a:lnTo>
                    <a:pt x="7837" y="1024"/>
                  </a:lnTo>
                  <a:lnTo>
                    <a:pt x="7831" y="1016"/>
                  </a:lnTo>
                  <a:lnTo>
                    <a:pt x="7825" y="1008"/>
                  </a:lnTo>
                  <a:lnTo>
                    <a:pt x="7820" y="998"/>
                  </a:lnTo>
                  <a:lnTo>
                    <a:pt x="7816" y="987"/>
                  </a:lnTo>
                  <a:lnTo>
                    <a:pt x="7813" y="976"/>
                  </a:lnTo>
                  <a:lnTo>
                    <a:pt x="7811" y="963"/>
                  </a:lnTo>
                  <a:lnTo>
                    <a:pt x="7810" y="949"/>
                  </a:lnTo>
                  <a:lnTo>
                    <a:pt x="7808" y="934"/>
                  </a:lnTo>
                  <a:lnTo>
                    <a:pt x="7803" y="934"/>
                  </a:lnTo>
                  <a:close/>
                  <a:moveTo>
                    <a:pt x="7115" y="446"/>
                  </a:moveTo>
                  <a:lnTo>
                    <a:pt x="7108" y="440"/>
                  </a:lnTo>
                  <a:lnTo>
                    <a:pt x="7101" y="437"/>
                  </a:lnTo>
                  <a:lnTo>
                    <a:pt x="7092" y="433"/>
                  </a:lnTo>
                  <a:lnTo>
                    <a:pt x="7083" y="430"/>
                  </a:lnTo>
                  <a:lnTo>
                    <a:pt x="7073" y="426"/>
                  </a:lnTo>
                  <a:lnTo>
                    <a:pt x="7062" y="423"/>
                  </a:lnTo>
                  <a:lnTo>
                    <a:pt x="7053" y="420"/>
                  </a:lnTo>
                  <a:lnTo>
                    <a:pt x="7042" y="418"/>
                  </a:lnTo>
                  <a:lnTo>
                    <a:pt x="7031" y="416"/>
                  </a:lnTo>
                  <a:lnTo>
                    <a:pt x="7020" y="413"/>
                  </a:lnTo>
                  <a:lnTo>
                    <a:pt x="7011" y="412"/>
                  </a:lnTo>
                  <a:lnTo>
                    <a:pt x="7000" y="411"/>
                  </a:lnTo>
                  <a:lnTo>
                    <a:pt x="6990" y="410"/>
                  </a:lnTo>
                  <a:lnTo>
                    <a:pt x="6982" y="409"/>
                  </a:lnTo>
                  <a:lnTo>
                    <a:pt x="6974" y="409"/>
                  </a:lnTo>
                  <a:lnTo>
                    <a:pt x="6967" y="408"/>
                  </a:lnTo>
                  <a:lnTo>
                    <a:pt x="6954" y="409"/>
                  </a:lnTo>
                  <a:lnTo>
                    <a:pt x="6941" y="410"/>
                  </a:lnTo>
                  <a:lnTo>
                    <a:pt x="6928" y="411"/>
                  </a:lnTo>
                  <a:lnTo>
                    <a:pt x="6916" y="413"/>
                  </a:lnTo>
                  <a:lnTo>
                    <a:pt x="6905" y="417"/>
                  </a:lnTo>
                  <a:lnTo>
                    <a:pt x="6895" y="421"/>
                  </a:lnTo>
                  <a:lnTo>
                    <a:pt x="6884" y="425"/>
                  </a:lnTo>
                  <a:lnTo>
                    <a:pt x="6874" y="430"/>
                  </a:lnTo>
                  <a:lnTo>
                    <a:pt x="6864" y="435"/>
                  </a:lnTo>
                  <a:lnTo>
                    <a:pt x="6855" y="441"/>
                  </a:lnTo>
                  <a:lnTo>
                    <a:pt x="6846" y="448"/>
                  </a:lnTo>
                  <a:lnTo>
                    <a:pt x="6838" y="454"/>
                  </a:lnTo>
                  <a:lnTo>
                    <a:pt x="6830" y="462"/>
                  </a:lnTo>
                  <a:lnTo>
                    <a:pt x="6822" y="471"/>
                  </a:lnTo>
                  <a:lnTo>
                    <a:pt x="6815" y="478"/>
                  </a:lnTo>
                  <a:lnTo>
                    <a:pt x="6808" y="487"/>
                  </a:lnTo>
                  <a:lnTo>
                    <a:pt x="6802" y="497"/>
                  </a:lnTo>
                  <a:lnTo>
                    <a:pt x="6797" y="506"/>
                  </a:lnTo>
                  <a:lnTo>
                    <a:pt x="6790" y="516"/>
                  </a:lnTo>
                  <a:lnTo>
                    <a:pt x="6786" y="526"/>
                  </a:lnTo>
                  <a:lnTo>
                    <a:pt x="6777" y="547"/>
                  </a:lnTo>
                  <a:lnTo>
                    <a:pt x="6770" y="571"/>
                  </a:lnTo>
                  <a:lnTo>
                    <a:pt x="6764" y="595"/>
                  </a:lnTo>
                  <a:lnTo>
                    <a:pt x="6760" y="620"/>
                  </a:lnTo>
                  <a:lnTo>
                    <a:pt x="6758" y="646"/>
                  </a:lnTo>
                  <a:lnTo>
                    <a:pt x="6757" y="672"/>
                  </a:lnTo>
                  <a:lnTo>
                    <a:pt x="6758" y="703"/>
                  </a:lnTo>
                  <a:lnTo>
                    <a:pt x="6760" y="732"/>
                  </a:lnTo>
                  <a:lnTo>
                    <a:pt x="6763" y="760"/>
                  </a:lnTo>
                  <a:lnTo>
                    <a:pt x="6769" y="787"/>
                  </a:lnTo>
                  <a:lnTo>
                    <a:pt x="6775" y="813"/>
                  </a:lnTo>
                  <a:lnTo>
                    <a:pt x="6784" y="837"/>
                  </a:lnTo>
                  <a:lnTo>
                    <a:pt x="6789" y="848"/>
                  </a:lnTo>
                  <a:lnTo>
                    <a:pt x="6793" y="859"/>
                  </a:lnTo>
                  <a:lnTo>
                    <a:pt x="6800" y="869"/>
                  </a:lnTo>
                  <a:lnTo>
                    <a:pt x="6805" y="879"/>
                  </a:lnTo>
                  <a:lnTo>
                    <a:pt x="6813" y="889"/>
                  </a:lnTo>
                  <a:lnTo>
                    <a:pt x="6819" y="898"/>
                  </a:lnTo>
                  <a:lnTo>
                    <a:pt x="6827" y="906"/>
                  </a:lnTo>
                  <a:lnTo>
                    <a:pt x="6834" y="914"/>
                  </a:lnTo>
                  <a:lnTo>
                    <a:pt x="6843" y="921"/>
                  </a:lnTo>
                  <a:lnTo>
                    <a:pt x="6851" y="928"/>
                  </a:lnTo>
                  <a:lnTo>
                    <a:pt x="6860" y="934"/>
                  </a:lnTo>
                  <a:lnTo>
                    <a:pt x="6870" y="940"/>
                  </a:lnTo>
                  <a:lnTo>
                    <a:pt x="6879" y="945"/>
                  </a:lnTo>
                  <a:lnTo>
                    <a:pt x="6890" y="949"/>
                  </a:lnTo>
                  <a:lnTo>
                    <a:pt x="6901" y="953"/>
                  </a:lnTo>
                  <a:lnTo>
                    <a:pt x="6913" y="956"/>
                  </a:lnTo>
                  <a:lnTo>
                    <a:pt x="6925" y="958"/>
                  </a:lnTo>
                  <a:lnTo>
                    <a:pt x="6938" y="960"/>
                  </a:lnTo>
                  <a:lnTo>
                    <a:pt x="6950" y="961"/>
                  </a:lnTo>
                  <a:lnTo>
                    <a:pt x="6963" y="961"/>
                  </a:lnTo>
                  <a:lnTo>
                    <a:pt x="6972" y="961"/>
                  </a:lnTo>
                  <a:lnTo>
                    <a:pt x="6981" y="960"/>
                  </a:lnTo>
                  <a:lnTo>
                    <a:pt x="6990" y="959"/>
                  </a:lnTo>
                  <a:lnTo>
                    <a:pt x="7001" y="958"/>
                  </a:lnTo>
                  <a:lnTo>
                    <a:pt x="7012" y="956"/>
                  </a:lnTo>
                  <a:lnTo>
                    <a:pt x="7021" y="953"/>
                  </a:lnTo>
                  <a:lnTo>
                    <a:pt x="7032" y="949"/>
                  </a:lnTo>
                  <a:lnTo>
                    <a:pt x="7043" y="946"/>
                  </a:lnTo>
                  <a:lnTo>
                    <a:pt x="7054" y="942"/>
                  </a:lnTo>
                  <a:lnTo>
                    <a:pt x="7063" y="936"/>
                  </a:lnTo>
                  <a:lnTo>
                    <a:pt x="7073" y="930"/>
                  </a:lnTo>
                  <a:lnTo>
                    <a:pt x="7083" y="924"/>
                  </a:lnTo>
                  <a:lnTo>
                    <a:pt x="7092" y="917"/>
                  </a:lnTo>
                  <a:lnTo>
                    <a:pt x="7101" y="909"/>
                  </a:lnTo>
                  <a:lnTo>
                    <a:pt x="7108" y="901"/>
                  </a:lnTo>
                  <a:lnTo>
                    <a:pt x="7115" y="891"/>
                  </a:lnTo>
                  <a:lnTo>
                    <a:pt x="7115" y="446"/>
                  </a:lnTo>
                  <a:close/>
                  <a:moveTo>
                    <a:pt x="7124" y="934"/>
                  </a:moveTo>
                  <a:lnTo>
                    <a:pt x="7119" y="934"/>
                  </a:lnTo>
                  <a:lnTo>
                    <a:pt x="7104" y="954"/>
                  </a:lnTo>
                  <a:lnTo>
                    <a:pt x="7089" y="971"/>
                  </a:lnTo>
                  <a:lnTo>
                    <a:pt x="7074" y="986"/>
                  </a:lnTo>
                  <a:lnTo>
                    <a:pt x="7058" y="999"/>
                  </a:lnTo>
                  <a:lnTo>
                    <a:pt x="7042" y="1010"/>
                  </a:lnTo>
                  <a:lnTo>
                    <a:pt x="7027" y="1020"/>
                  </a:lnTo>
                  <a:lnTo>
                    <a:pt x="7012" y="1027"/>
                  </a:lnTo>
                  <a:lnTo>
                    <a:pt x="6996" y="1034"/>
                  </a:lnTo>
                  <a:lnTo>
                    <a:pt x="6981" y="1039"/>
                  </a:lnTo>
                  <a:lnTo>
                    <a:pt x="6967" y="1043"/>
                  </a:lnTo>
                  <a:lnTo>
                    <a:pt x="6953" y="1046"/>
                  </a:lnTo>
                  <a:lnTo>
                    <a:pt x="6939" y="1048"/>
                  </a:lnTo>
                  <a:lnTo>
                    <a:pt x="6926" y="1049"/>
                  </a:lnTo>
                  <a:lnTo>
                    <a:pt x="6915" y="1050"/>
                  </a:lnTo>
                  <a:lnTo>
                    <a:pt x="6904" y="1050"/>
                  </a:lnTo>
                  <a:lnTo>
                    <a:pt x="6895" y="1051"/>
                  </a:lnTo>
                  <a:lnTo>
                    <a:pt x="6879" y="1050"/>
                  </a:lnTo>
                  <a:lnTo>
                    <a:pt x="6863" y="1049"/>
                  </a:lnTo>
                  <a:lnTo>
                    <a:pt x="6849" y="1047"/>
                  </a:lnTo>
                  <a:lnTo>
                    <a:pt x="6834" y="1045"/>
                  </a:lnTo>
                  <a:lnTo>
                    <a:pt x="6821" y="1040"/>
                  </a:lnTo>
                  <a:lnTo>
                    <a:pt x="6807" y="1037"/>
                  </a:lnTo>
                  <a:lnTo>
                    <a:pt x="6795" y="1032"/>
                  </a:lnTo>
                  <a:lnTo>
                    <a:pt x="6782" y="1025"/>
                  </a:lnTo>
                  <a:lnTo>
                    <a:pt x="6770" y="1019"/>
                  </a:lnTo>
                  <a:lnTo>
                    <a:pt x="6758" y="1012"/>
                  </a:lnTo>
                  <a:lnTo>
                    <a:pt x="6746" y="1005"/>
                  </a:lnTo>
                  <a:lnTo>
                    <a:pt x="6735" y="996"/>
                  </a:lnTo>
                  <a:lnTo>
                    <a:pt x="6726" y="986"/>
                  </a:lnTo>
                  <a:lnTo>
                    <a:pt x="6716" y="978"/>
                  </a:lnTo>
                  <a:lnTo>
                    <a:pt x="6706" y="967"/>
                  </a:lnTo>
                  <a:lnTo>
                    <a:pt x="6697" y="956"/>
                  </a:lnTo>
                  <a:lnTo>
                    <a:pt x="6689" y="945"/>
                  </a:lnTo>
                  <a:lnTo>
                    <a:pt x="6681" y="933"/>
                  </a:lnTo>
                  <a:lnTo>
                    <a:pt x="6673" y="920"/>
                  </a:lnTo>
                  <a:lnTo>
                    <a:pt x="6667" y="907"/>
                  </a:lnTo>
                  <a:lnTo>
                    <a:pt x="6660" y="894"/>
                  </a:lnTo>
                  <a:lnTo>
                    <a:pt x="6655" y="880"/>
                  </a:lnTo>
                  <a:lnTo>
                    <a:pt x="6649" y="866"/>
                  </a:lnTo>
                  <a:lnTo>
                    <a:pt x="6644" y="851"/>
                  </a:lnTo>
                  <a:lnTo>
                    <a:pt x="6640" y="836"/>
                  </a:lnTo>
                  <a:lnTo>
                    <a:pt x="6636" y="820"/>
                  </a:lnTo>
                  <a:lnTo>
                    <a:pt x="6633" y="805"/>
                  </a:lnTo>
                  <a:lnTo>
                    <a:pt x="6630" y="787"/>
                  </a:lnTo>
                  <a:lnTo>
                    <a:pt x="6628" y="771"/>
                  </a:lnTo>
                  <a:lnTo>
                    <a:pt x="6627" y="754"/>
                  </a:lnTo>
                  <a:lnTo>
                    <a:pt x="6626" y="737"/>
                  </a:lnTo>
                  <a:lnTo>
                    <a:pt x="6626" y="718"/>
                  </a:lnTo>
                  <a:lnTo>
                    <a:pt x="6626" y="699"/>
                  </a:lnTo>
                  <a:lnTo>
                    <a:pt x="6627" y="679"/>
                  </a:lnTo>
                  <a:lnTo>
                    <a:pt x="6629" y="661"/>
                  </a:lnTo>
                  <a:lnTo>
                    <a:pt x="6631" y="641"/>
                  </a:lnTo>
                  <a:lnTo>
                    <a:pt x="6634" y="623"/>
                  </a:lnTo>
                  <a:lnTo>
                    <a:pt x="6639" y="605"/>
                  </a:lnTo>
                  <a:lnTo>
                    <a:pt x="6643" y="587"/>
                  </a:lnTo>
                  <a:lnTo>
                    <a:pt x="6648" y="570"/>
                  </a:lnTo>
                  <a:lnTo>
                    <a:pt x="6654" y="553"/>
                  </a:lnTo>
                  <a:lnTo>
                    <a:pt x="6660" y="535"/>
                  </a:lnTo>
                  <a:lnTo>
                    <a:pt x="6668" y="519"/>
                  </a:lnTo>
                  <a:lnTo>
                    <a:pt x="6675" y="504"/>
                  </a:lnTo>
                  <a:lnTo>
                    <a:pt x="6684" y="489"/>
                  </a:lnTo>
                  <a:lnTo>
                    <a:pt x="6692" y="475"/>
                  </a:lnTo>
                  <a:lnTo>
                    <a:pt x="6702" y="461"/>
                  </a:lnTo>
                  <a:lnTo>
                    <a:pt x="6712" y="447"/>
                  </a:lnTo>
                  <a:lnTo>
                    <a:pt x="6722" y="435"/>
                  </a:lnTo>
                  <a:lnTo>
                    <a:pt x="6733" y="422"/>
                  </a:lnTo>
                  <a:lnTo>
                    <a:pt x="6745" y="411"/>
                  </a:lnTo>
                  <a:lnTo>
                    <a:pt x="6758" y="400"/>
                  </a:lnTo>
                  <a:lnTo>
                    <a:pt x="6771" y="391"/>
                  </a:lnTo>
                  <a:lnTo>
                    <a:pt x="6784" y="381"/>
                  </a:lnTo>
                  <a:lnTo>
                    <a:pt x="6798" y="372"/>
                  </a:lnTo>
                  <a:lnTo>
                    <a:pt x="6813" y="365"/>
                  </a:lnTo>
                  <a:lnTo>
                    <a:pt x="6828" y="357"/>
                  </a:lnTo>
                  <a:lnTo>
                    <a:pt x="6844" y="352"/>
                  </a:lnTo>
                  <a:lnTo>
                    <a:pt x="6860" y="346"/>
                  </a:lnTo>
                  <a:lnTo>
                    <a:pt x="6877" y="342"/>
                  </a:lnTo>
                  <a:lnTo>
                    <a:pt x="6895" y="339"/>
                  </a:lnTo>
                  <a:lnTo>
                    <a:pt x="6912" y="337"/>
                  </a:lnTo>
                  <a:lnTo>
                    <a:pt x="6930" y="334"/>
                  </a:lnTo>
                  <a:lnTo>
                    <a:pt x="6949" y="334"/>
                  </a:lnTo>
                  <a:lnTo>
                    <a:pt x="6963" y="334"/>
                  </a:lnTo>
                  <a:lnTo>
                    <a:pt x="6977" y="336"/>
                  </a:lnTo>
                  <a:lnTo>
                    <a:pt x="6991" y="338"/>
                  </a:lnTo>
                  <a:lnTo>
                    <a:pt x="7004" y="340"/>
                  </a:lnTo>
                  <a:lnTo>
                    <a:pt x="7016" y="343"/>
                  </a:lnTo>
                  <a:lnTo>
                    <a:pt x="7028" y="346"/>
                  </a:lnTo>
                  <a:lnTo>
                    <a:pt x="7039" y="351"/>
                  </a:lnTo>
                  <a:lnTo>
                    <a:pt x="7049" y="355"/>
                  </a:lnTo>
                  <a:lnTo>
                    <a:pt x="7059" y="360"/>
                  </a:lnTo>
                  <a:lnTo>
                    <a:pt x="7069" y="366"/>
                  </a:lnTo>
                  <a:lnTo>
                    <a:pt x="7077" y="371"/>
                  </a:lnTo>
                  <a:lnTo>
                    <a:pt x="7086" y="377"/>
                  </a:lnTo>
                  <a:lnTo>
                    <a:pt x="7101" y="390"/>
                  </a:lnTo>
                  <a:lnTo>
                    <a:pt x="7115" y="401"/>
                  </a:lnTo>
                  <a:lnTo>
                    <a:pt x="7115" y="372"/>
                  </a:lnTo>
                  <a:lnTo>
                    <a:pt x="7115" y="160"/>
                  </a:lnTo>
                  <a:lnTo>
                    <a:pt x="7114" y="153"/>
                  </a:lnTo>
                  <a:lnTo>
                    <a:pt x="7113" y="146"/>
                  </a:lnTo>
                  <a:lnTo>
                    <a:pt x="7111" y="141"/>
                  </a:lnTo>
                  <a:lnTo>
                    <a:pt x="7107" y="136"/>
                  </a:lnTo>
                  <a:lnTo>
                    <a:pt x="7102" y="131"/>
                  </a:lnTo>
                  <a:lnTo>
                    <a:pt x="7097" y="127"/>
                  </a:lnTo>
                  <a:lnTo>
                    <a:pt x="7090" y="124"/>
                  </a:lnTo>
                  <a:lnTo>
                    <a:pt x="7083" y="120"/>
                  </a:lnTo>
                  <a:lnTo>
                    <a:pt x="6995" y="88"/>
                  </a:lnTo>
                  <a:lnTo>
                    <a:pt x="6995" y="51"/>
                  </a:lnTo>
                  <a:lnTo>
                    <a:pt x="7238" y="26"/>
                  </a:lnTo>
                  <a:lnTo>
                    <a:pt x="7238" y="905"/>
                  </a:lnTo>
                  <a:lnTo>
                    <a:pt x="7239" y="913"/>
                  </a:lnTo>
                  <a:lnTo>
                    <a:pt x="7241" y="919"/>
                  </a:lnTo>
                  <a:lnTo>
                    <a:pt x="7243" y="925"/>
                  </a:lnTo>
                  <a:lnTo>
                    <a:pt x="7246" y="930"/>
                  </a:lnTo>
                  <a:lnTo>
                    <a:pt x="7251" y="934"/>
                  </a:lnTo>
                  <a:lnTo>
                    <a:pt x="7257" y="938"/>
                  </a:lnTo>
                  <a:lnTo>
                    <a:pt x="7263" y="942"/>
                  </a:lnTo>
                  <a:lnTo>
                    <a:pt x="7272" y="944"/>
                  </a:lnTo>
                  <a:lnTo>
                    <a:pt x="7343" y="972"/>
                  </a:lnTo>
                  <a:lnTo>
                    <a:pt x="7343" y="1009"/>
                  </a:lnTo>
                  <a:lnTo>
                    <a:pt x="7131" y="1050"/>
                  </a:lnTo>
                  <a:lnTo>
                    <a:pt x="7124" y="1050"/>
                  </a:lnTo>
                  <a:lnTo>
                    <a:pt x="7124" y="934"/>
                  </a:lnTo>
                  <a:close/>
                  <a:moveTo>
                    <a:pt x="6438" y="609"/>
                  </a:moveTo>
                  <a:lnTo>
                    <a:pt x="6438" y="586"/>
                  </a:lnTo>
                  <a:lnTo>
                    <a:pt x="6436" y="565"/>
                  </a:lnTo>
                  <a:lnTo>
                    <a:pt x="6433" y="543"/>
                  </a:lnTo>
                  <a:lnTo>
                    <a:pt x="6430" y="524"/>
                  </a:lnTo>
                  <a:lnTo>
                    <a:pt x="6426" y="505"/>
                  </a:lnTo>
                  <a:lnTo>
                    <a:pt x="6419" y="488"/>
                  </a:lnTo>
                  <a:lnTo>
                    <a:pt x="6413" y="472"/>
                  </a:lnTo>
                  <a:lnTo>
                    <a:pt x="6404" y="457"/>
                  </a:lnTo>
                  <a:lnTo>
                    <a:pt x="6393" y="444"/>
                  </a:lnTo>
                  <a:lnTo>
                    <a:pt x="6383" y="432"/>
                  </a:lnTo>
                  <a:lnTo>
                    <a:pt x="6371" y="421"/>
                  </a:lnTo>
                  <a:lnTo>
                    <a:pt x="6357" y="412"/>
                  </a:lnTo>
                  <a:lnTo>
                    <a:pt x="6349" y="409"/>
                  </a:lnTo>
                  <a:lnTo>
                    <a:pt x="6342" y="406"/>
                  </a:lnTo>
                  <a:lnTo>
                    <a:pt x="6333" y="403"/>
                  </a:lnTo>
                  <a:lnTo>
                    <a:pt x="6325" y="400"/>
                  </a:lnTo>
                  <a:lnTo>
                    <a:pt x="6306" y="397"/>
                  </a:lnTo>
                  <a:lnTo>
                    <a:pt x="6286" y="397"/>
                  </a:lnTo>
                  <a:lnTo>
                    <a:pt x="6268" y="397"/>
                  </a:lnTo>
                  <a:lnTo>
                    <a:pt x="6249" y="400"/>
                  </a:lnTo>
                  <a:lnTo>
                    <a:pt x="6232" y="405"/>
                  </a:lnTo>
                  <a:lnTo>
                    <a:pt x="6216" y="411"/>
                  </a:lnTo>
                  <a:lnTo>
                    <a:pt x="6201" y="419"/>
                  </a:lnTo>
                  <a:lnTo>
                    <a:pt x="6187" y="428"/>
                  </a:lnTo>
                  <a:lnTo>
                    <a:pt x="6173" y="440"/>
                  </a:lnTo>
                  <a:lnTo>
                    <a:pt x="6161" y="453"/>
                  </a:lnTo>
                  <a:lnTo>
                    <a:pt x="6149" y="467"/>
                  </a:lnTo>
                  <a:lnTo>
                    <a:pt x="6139" y="484"/>
                  </a:lnTo>
                  <a:lnTo>
                    <a:pt x="6130" y="501"/>
                  </a:lnTo>
                  <a:lnTo>
                    <a:pt x="6121" y="519"/>
                  </a:lnTo>
                  <a:lnTo>
                    <a:pt x="6115" y="540"/>
                  </a:lnTo>
                  <a:lnTo>
                    <a:pt x="6110" y="561"/>
                  </a:lnTo>
                  <a:lnTo>
                    <a:pt x="6105" y="584"/>
                  </a:lnTo>
                  <a:lnTo>
                    <a:pt x="6102" y="609"/>
                  </a:lnTo>
                  <a:lnTo>
                    <a:pt x="6438" y="609"/>
                  </a:lnTo>
                  <a:close/>
                  <a:moveTo>
                    <a:pt x="6569" y="877"/>
                  </a:moveTo>
                  <a:lnTo>
                    <a:pt x="6569" y="943"/>
                  </a:lnTo>
                  <a:lnTo>
                    <a:pt x="6557" y="953"/>
                  </a:lnTo>
                  <a:lnTo>
                    <a:pt x="6544" y="962"/>
                  </a:lnTo>
                  <a:lnTo>
                    <a:pt x="6530" y="973"/>
                  </a:lnTo>
                  <a:lnTo>
                    <a:pt x="6515" y="983"/>
                  </a:lnTo>
                  <a:lnTo>
                    <a:pt x="6500" y="993"/>
                  </a:lnTo>
                  <a:lnTo>
                    <a:pt x="6484" y="1001"/>
                  </a:lnTo>
                  <a:lnTo>
                    <a:pt x="6467" y="1010"/>
                  </a:lnTo>
                  <a:lnTo>
                    <a:pt x="6449" y="1019"/>
                  </a:lnTo>
                  <a:lnTo>
                    <a:pt x="6431" y="1025"/>
                  </a:lnTo>
                  <a:lnTo>
                    <a:pt x="6412" y="1033"/>
                  </a:lnTo>
                  <a:lnTo>
                    <a:pt x="6392" y="1038"/>
                  </a:lnTo>
                  <a:lnTo>
                    <a:pt x="6373" y="1043"/>
                  </a:lnTo>
                  <a:lnTo>
                    <a:pt x="6353" y="1048"/>
                  </a:lnTo>
                  <a:lnTo>
                    <a:pt x="6332" y="1051"/>
                  </a:lnTo>
                  <a:lnTo>
                    <a:pt x="6311" y="1053"/>
                  </a:lnTo>
                  <a:lnTo>
                    <a:pt x="6290" y="1053"/>
                  </a:lnTo>
                  <a:lnTo>
                    <a:pt x="6273" y="1053"/>
                  </a:lnTo>
                  <a:lnTo>
                    <a:pt x="6256" y="1052"/>
                  </a:lnTo>
                  <a:lnTo>
                    <a:pt x="6240" y="1050"/>
                  </a:lnTo>
                  <a:lnTo>
                    <a:pt x="6224" y="1048"/>
                  </a:lnTo>
                  <a:lnTo>
                    <a:pt x="6207" y="1045"/>
                  </a:lnTo>
                  <a:lnTo>
                    <a:pt x="6192" y="1040"/>
                  </a:lnTo>
                  <a:lnTo>
                    <a:pt x="6177" y="1036"/>
                  </a:lnTo>
                  <a:lnTo>
                    <a:pt x="6162" y="1031"/>
                  </a:lnTo>
                  <a:lnTo>
                    <a:pt x="6147" y="1024"/>
                  </a:lnTo>
                  <a:lnTo>
                    <a:pt x="6134" y="1018"/>
                  </a:lnTo>
                  <a:lnTo>
                    <a:pt x="6120" y="1010"/>
                  </a:lnTo>
                  <a:lnTo>
                    <a:pt x="6107" y="1001"/>
                  </a:lnTo>
                  <a:lnTo>
                    <a:pt x="6095" y="993"/>
                  </a:lnTo>
                  <a:lnTo>
                    <a:pt x="6083" y="983"/>
                  </a:lnTo>
                  <a:lnTo>
                    <a:pt x="6072" y="973"/>
                  </a:lnTo>
                  <a:lnTo>
                    <a:pt x="6060" y="962"/>
                  </a:lnTo>
                  <a:lnTo>
                    <a:pt x="6050" y="951"/>
                  </a:lnTo>
                  <a:lnTo>
                    <a:pt x="6041" y="939"/>
                  </a:lnTo>
                  <a:lnTo>
                    <a:pt x="6031" y="926"/>
                  </a:lnTo>
                  <a:lnTo>
                    <a:pt x="6022" y="912"/>
                  </a:lnTo>
                  <a:lnTo>
                    <a:pt x="6014" y="898"/>
                  </a:lnTo>
                  <a:lnTo>
                    <a:pt x="6006" y="882"/>
                  </a:lnTo>
                  <a:lnTo>
                    <a:pt x="6000" y="867"/>
                  </a:lnTo>
                  <a:lnTo>
                    <a:pt x="5993" y="851"/>
                  </a:lnTo>
                  <a:lnTo>
                    <a:pt x="5988" y="834"/>
                  </a:lnTo>
                  <a:lnTo>
                    <a:pt x="5983" y="817"/>
                  </a:lnTo>
                  <a:lnTo>
                    <a:pt x="5978" y="799"/>
                  </a:lnTo>
                  <a:lnTo>
                    <a:pt x="5975" y="780"/>
                  </a:lnTo>
                  <a:lnTo>
                    <a:pt x="5973" y="760"/>
                  </a:lnTo>
                  <a:lnTo>
                    <a:pt x="5971" y="741"/>
                  </a:lnTo>
                  <a:lnTo>
                    <a:pt x="5970" y="720"/>
                  </a:lnTo>
                  <a:lnTo>
                    <a:pt x="5969" y="699"/>
                  </a:lnTo>
                  <a:lnTo>
                    <a:pt x="5970" y="680"/>
                  </a:lnTo>
                  <a:lnTo>
                    <a:pt x="5971" y="662"/>
                  </a:lnTo>
                  <a:lnTo>
                    <a:pt x="5972" y="644"/>
                  </a:lnTo>
                  <a:lnTo>
                    <a:pt x="5975" y="626"/>
                  </a:lnTo>
                  <a:lnTo>
                    <a:pt x="5978" y="609"/>
                  </a:lnTo>
                  <a:lnTo>
                    <a:pt x="5983" y="592"/>
                  </a:lnTo>
                  <a:lnTo>
                    <a:pt x="5987" y="574"/>
                  </a:lnTo>
                  <a:lnTo>
                    <a:pt x="5992" y="557"/>
                  </a:lnTo>
                  <a:lnTo>
                    <a:pt x="5999" y="541"/>
                  </a:lnTo>
                  <a:lnTo>
                    <a:pt x="6005" y="526"/>
                  </a:lnTo>
                  <a:lnTo>
                    <a:pt x="6013" y="511"/>
                  </a:lnTo>
                  <a:lnTo>
                    <a:pt x="6020" y="496"/>
                  </a:lnTo>
                  <a:lnTo>
                    <a:pt x="6029" y="481"/>
                  </a:lnTo>
                  <a:lnTo>
                    <a:pt x="6038" y="467"/>
                  </a:lnTo>
                  <a:lnTo>
                    <a:pt x="6047" y="454"/>
                  </a:lnTo>
                  <a:lnTo>
                    <a:pt x="6058" y="441"/>
                  </a:lnTo>
                  <a:lnTo>
                    <a:pt x="6069" y="430"/>
                  </a:lnTo>
                  <a:lnTo>
                    <a:pt x="6081" y="419"/>
                  </a:lnTo>
                  <a:lnTo>
                    <a:pt x="6092" y="408"/>
                  </a:lnTo>
                  <a:lnTo>
                    <a:pt x="6104" y="397"/>
                  </a:lnTo>
                  <a:lnTo>
                    <a:pt x="6118" y="389"/>
                  </a:lnTo>
                  <a:lnTo>
                    <a:pt x="6131" y="379"/>
                  </a:lnTo>
                  <a:lnTo>
                    <a:pt x="6145" y="371"/>
                  </a:lnTo>
                  <a:lnTo>
                    <a:pt x="6160" y="364"/>
                  </a:lnTo>
                  <a:lnTo>
                    <a:pt x="6175" y="356"/>
                  </a:lnTo>
                  <a:lnTo>
                    <a:pt x="6191" y="351"/>
                  </a:lnTo>
                  <a:lnTo>
                    <a:pt x="6207" y="345"/>
                  </a:lnTo>
                  <a:lnTo>
                    <a:pt x="6224" y="342"/>
                  </a:lnTo>
                  <a:lnTo>
                    <a:pt x="6240" y="339"/>
                  </a:lnTo>
                  <a:lnTo>
                    <a:pt x="6257" y="337"/>
                  </a:lnTo>
                  <a:lnTo>
                    <a:pt x="6275" y="334"/>
                  </a:lnTo>
                  <a:lnTo>
                    <a:pt x="6293" y="334"/>
                  </a:lnTo>
                  <a:lnTo>
                    <a:pt x="6310" y="334"/>
                  </a:lnTo>
                  <a:lnTo>
                    <a:pt x="6325" y="336"/>
                  </a:lnTo>
                  <a:lnTo>
                    <a:pt x="6341" y="338"/>
                  </a:lnTo>
                  <a:lnTo>
                    <a:pt x="6356" y="340"/>
                  </a:lnTo>
                  <a:lnTo>
                    <a:pt x="6370" y="343"/>
                  </a:lnTo>
                  <a:lnTo>
                    <a:pt x="6384" y="347"/>
                  </a:lnTo>
                  <a:lnTo>
                    <a:pt x="6398" y="352"/>
                  </a:lnTo>
                  <a:lnTo>
                    <a:pt x="6411" y="357"/>
                  </a:lnTo>
                  <a:lnTo>
                    <a:pt x="6424" y="363"/>
                  </a:lnTo>
                  <a:lnTo>
                    <a:pt x="6435" y="369"/>
                  </a:lnTo>
                  <a:lnTo>
                    <a:pt x="6447" y="376"/>
                  </a:lnTo>
                  <a:lnTo>
                    <a:pt x="6458" y="383"/>
                  </a:lnTo>
                  <a:lnTo>
                    <a:pt x="6469" y="391"/>
                  </a:lnTo>
                  <a:lnTo>
                    <a:pt x="6478" y="398"/>
                  </a:lnTo>
                  <a:lnTo>
                    <a:pt x="6488" y="407"/>
                  </a:lnTo>
                  <a:lnTo>
                    <a:pt x="6498" y="417"/>
                  </a:lnTo>
                  <a:lnTo>
                    <a:pt x="6506" y="425"/>
                  </a:lnTo>
                  <a:lnTo>
                    <a:pt x="6514" y="436"/>
                  </a:lnTo>
                  <a:lnTo>
                    <a:pt x="6521" y="446"/>
                  </a:lnTo>
                  <a:lnTo>
                    <a:pt x="6529" y="457"/>
                  </a:lnTo>
                  <a:lnTo>
                    <a:pt x="6535" y="467"/>
                  </a:lnTo>
                  <a:lnTo>
                    <a:pt x="6541" y="478"/>
                  </a:lnTo>
                  <a:lnTo>
                    <a:pt x="6546" y="490"/>
                  </a:lnTo>
                  <a:lnTo>
                    <a:pt x="6551" y="502"/>
                  </a:lnTo>
                  <a:lnTo>
                    <a:pt x="6556" y="515"/>
                  </a:lnTo>
                  <a:lnTo>
                    <a:pt x="6559" y="527"/>
                  </a:lnTo>
                  <a:lnTo>
                    <a:pt x="6562" y="540"/>
                  </a:lnTo>
                  <a:lnTo>
                    <a:pt x="6565" y="553"/>
                  </a:lnTo>
                  <a:lnTo>
                    <a:pt x="6568" y="566"/>
                  </a:lnTo>
                  <a:lnTo>
                    <a:pt x="6569" y="578"/>
                  </a:lnTo>
                  <a:lnTo>
                    <a:pt x="6570" y="591"/>
                  </a:lnTo>
                  <a:lnTo>
                    <a:pt x="6570" y="605"/>
                  </a:lnTo>
                  <a:lnTo>
                    <a:pt x="6570" y="611"/>
                  </a:lnTo>
                  <a:lnTo>
                    <a:pt x="6570" y="619"/>
                  </a:lnTo>
                  <a:lnTo>
                    <a:pt x="6569" y="627"/>
                  </a:lnTo>
                  <a:lnTo>
                    <a:pt x="6569" y="636"/>
                  </a:lnTo>
                  <a:lnTo>
                    <a:pt x="6569" y="645"/>
                  </a:lnTo>
                  <a:lnTo>
                    <a:pt x="6567" y="653"/>
                  </a:lnTo>
                  <a:lnTo>
                    <a:pt x="6565" y="661"/>
                  </a:lnTo>
                  <a:lnTo>
                    <a:pt x="6564" y="668"/>
                  </a:lnTo>
                  <a:lnTo>
                    <a:pt x="6098" y="668"/>
                  </a:lnTo>
                  <a:lnTo>
                    <a:pt x="6099" y="703"/>
                  </a:lnTo>
                  <a:lnTo>
                    <a:pt x="6102" y="737"/>
                  </a:lnTo>
                  <a:lnTo>
                    <a:pt x="6104" y="752"/>
                  </a:lnTo>
                  <a:lnTo>
                    <a:pt x="6107" y="767"/>
                  </a:lnTo>
                  <a:lnTo>
                    <a:pt x="6111" y="782"/>
                  </a:lnTo>
                  <a:lnTo>
                    <a:pt x="6114" y="796"/>
                  </a:lnTo>
                  <a:lnTo>
                    <a:pt x="6118" y="809"/>
                  </a:lnTo>
                  <a:lnTo>
                    <a:pt x="6122" y="822"/>
                  </a:lnTo>
                  <a:lnTo>
                    <a:pt x="6128" y="834"/>
                  </a:lnTo>
                  <a:lnTo>
                    <a:pt x="6133" y="846"/>
                  </a:lnTo>
                  <a:lnTo>
                    <a:pt x="6139" y="858"/>
                  </a:lnTo>
                  <a:lnTo>
                    <a:pt x="6145" y="868"/>
                  </a:lnTo>
                  <a:lnTo>
                    <a:pt x="6153" y="878"/>
                  </a:lnTo>
                  <a:lnTo>
                    <a:pt x="6160" y="888"/>
                  </a:lnTo>
                  <a:lnTo>
                    <a:pt x="6168" y="898"/>
                  </a:lnTo>
                  <a:lnTo>
                    <a:pt x="6175" y="905"/>
                  </a:lnTo>
                  <a:lnTo>
                    <a:pt x="6184" y="914"/>
                  </a:lnTo>
                  <a:lnTo>
                    <a:pt x="6193" y="921"/>
                  </a:lnTo>
                  <a:lnTo>
                    <a:pt x="6203" y="928"/>
                  </a:lnTo>
                  <a:lnTo>
                    <a:pt x="6213" y="933"/>
                  </a:lnTo>
                  <a:lnTo>
                    <a:pt x="6224" y="940"/>
                  </a:lnTo>
                  <a:lnTo>
                    <a:pt x="6234" y="944"/>
                  </a:lnTo>
                  <a:lnTo>
                    <a:pt x="6245" y="948"/>
                  </a:lnTo>
                  <a:lnTo>
                    <a:pt x="6257" y="953"/>
                  </a:lnTo>
                  <a:lnTo>
                    <a:pt x="6269" y="956"/>
                  </a:lnTo>
                  <a:lnTo>
                    <a:pt x="6281" y="958"/>
                  </a:lnTo>
                  <a:lnTo>
                    <a:pt x="6293" y="960"/>
                  </a:lnTo>
                  <a:lnTo>
                    <a:pt x="6307" y="962"/>
                  </a:lnTo>
                  <a:lnTo>
                    <a:pt x="6320" y="962"/>
                  </a:lnTo>
                  <a:lnTo>
                    <a:pt x="6335" y="963"/>
                  </a:lnTo>
                  <a:lnTo>
                    <a:pt x="6354" y="962"/>
                  </a:lnTo>
                  <a:lnTo>
                    <a:pt x="6371" y="961"/>
                  </a:lnTo>
                  <a:lnTo>
                    <a:pt x="6389" y="958"/>
                  </a:lnTo>
                  <a:lnTo>
                    <a:pt x="6405" y="954"/>
                  </a:lnTo>
                  <a:lnTo>
                    <a:pt x="6421" y="949"/>
                  </a:lnTo>
                  <a:lnTo>
                    <a:pt x="6438" y="944"/>
                  </a:lnTo>
                  <a:lnTo>
                    <a:pt x="6453" y="939"/>
                  </a:lnTo>
                  <a:lnTo>
                    <a:pt x="6467" y="932"/>
                  </a:lnTo>
                  <a:lnTo>
                    <a:pt x="6481" y="926"/>
                  </a:lnTo>
                  <a:lnTo>
                    <a:pt x="6492" y="918"/>
                  </a:lnTo>
                  <a:lnTo>
                    <a:pt x="6505" y="912"/>
                  </a:lnTo>
                  <a:lnTo>
                    <a:pt x="6516" y="904"/>
                  </a:lnTo>
                  <a:lnTo>
                    <a:pt x="6527" y="898"/>
                  </a:lnTo>
                  <a:lnTo>
                    <a:pt x="6536" y="890"/>
                  </a:lnTo>
                  <a:lnTo>
                    <a:pt x="6546" y="884"/>
                  </a:lnTo>
                  <a:lnTo>
                    <a:pt x="6554" y="877"/>
                  </a:lnTo>
                  <a:lnTo>
                    <a:pt x="6569" y="877"/>
                  </a:lnTo>
                  <a:close/>
                  <a:moveTo>
                    <a:pt x="5429" y="938"/>
                  </a:moveTo>
                  <a:lnTo>
                    <a:pt x="5435" y="942"/>
                  </a:lnTo>
                  <a:lnTo>
                    <a:pt x="5443" y="946"/>
                  </a:lnTo>
                  <a:lnTo>
                    <a:pt x="5453" y="951"/>
                  </a:lnTo>
                  <a:lnTo>
                    <a:pt x="5462" y="954"/>
                  </a:lnTo>
                  <a:lnTo>
                    <a:pt x="5472" y="957"/>
                  </a:lnTo>
                  <a:lnTo>
                    <a:pt x="5483" y="960"/>
                  </a:lnTo>
                  <a:lnTo>
                    <a:pt x="5493" y="963"/>
                  </a:lnTo>
                  <a:lnTo>
                    <a:pt x="5504" y="966"/>
                  </a:lnTo>
                  <a:lnTo>
                    <a:pt x="5514" y="968"/>
                  </a:lnTo>
                  <a:lnTo>
                    <a:pt x="5525" y="970"/>
                  </a:lnTo>
                  <a:lnTo>
                    <a:pt x="5535" y="971"/>
                  </a:lnTo>
                  <a:lnTo>
                    <a:pt x="5545" y="973"/>
                  </a:lnTo>
                  <a:lnTo>
                    <a:pt x="5555" y="973"/>
                  </a:lnTo>
                  <a:lnTo>
                    <a:pt x="5563" y="974"/>
                  </a:lnTo>
                  <a:lnTo>
                    <a:pt x="5571" y="974"/>
                  </a:lnTo>
                  <a:lnTo>
                    <a:pt x="5578" y="975"/>
                  </a:lnTo>
                  <a:lnTo>
                    <a:pt x="5591" y="974"/>
                  </a:lnTo>
                  <a:lnTo>
                    <a:pt x="5604" y="973"/>
                  </a:lnTo>
                  <a:lnTo>
                    <a:pt x="5616" y="972"/>
                  </a:lnTo>
                  <a:lnTo>
                    <a:pt x="5628" y="970"/>
                  </a:lnTo>
                  <a:lnTo>
                    <a:pt x="5640" y="967"/>
                  </a:lnTo>
                  <a:lnTo>
                    <a:pt x="5650" y="963"/>
                  </a:lnTo>
                  <a:lnTo>
                    <a:pt x="5661" y="959"/>
                  </a:lnTo>
                  <a:lnTo>
                    <a:pt x="5671" y="954"/>
                  </a:lnTo>
                  <a:lnTo>
                    <a:pt x="5681" y="948"/>
                  </a:lnTo>
                  <a:lnTo>
                    <a:pt x="5690" y="942"/>
                  </a:lnTo>
                  <a:lnTo>
                    <a:pt x="5699" y="936"/>
                  </a:lnTo>
                  <a:lnTo>
                    <a:pt x="5707" y="929"/>
                  </a:lnTo>
                  <a:lnTo>
                    <a:pt x="5715" y="921"/>
                  </a:lnTo>
                  <a:lnTo>
                    <a:pt x="5722" y="914"/>
                  </a:lnTo>
                  <a:lnTo>
                    <a:pt x="5730" y="905"/>
                  </a:lnTo>
                  <a:lnTo>
                    <a:pt x="5736" y="896"/>
                  </a:lnTo>
                  <a:lnTo>
                    <a:pt x="5743" y="888"/>
                  </a:lnTo>
                  <a:lnTo>
                    <a:pt x="5748" y="878"/>
                  </a:lnTo>
                  <a:lnTo>
                    <a:pt x="5754" y="868"/>
                  </a:lnTo>
                  <a:lnTo>
                    <a:pt x="5759" y="858"/>
                  </a:lnTo>
                  <a:lnTo>
                    <a:pt x="5768" y="836"/>
                  </a:lnTo>
                  <a:lnTo>
                    <a:pt x="5775" y="813"/>
                  </a:lnTo>
                  <a:lnTo>
                    <a:pt x="5781" y="788"/>
                  </a:lnTo>
                  <a:lnTo>
                    <a:pt x="5784" y="764"/>
                  </a:lnTo>
                  <a:lnTo>
                    <a:pt x="5786" y="739"/>
                  </a:lnTo>
                  <a:lnTo>
                    <a:pt x="5787" y="712"/>
                  </a:lnTo>
                  <a:lnTo>
                    <a:pt x="5787" y="682"/>
                  </a:lnTo>
                  <a:lnTo>
                    <a:pt x="5784" y="653"/>
                  </a:lnTo>
                  <a:lnTo>
                    <a:pt x="5781" y="625"/>
                  </a:lnTo>
                  <a:lnTo>
                    <a:pt x="5775" y="598"/>
                  </a:lnTo>
                  <a:lnTo>
                    <a:pt x="5772" y="585"/>
                  </a:lnTo>
                  <a:lnTo>
                    <a:pt x="5769" y="572"/>
                  </a:lnTo>
                  <a:lnTo>
                    <a:pt x="5764" y="560"/>
                  </a:lnTo>
                  <a:lnTo>
                    <a:pt x="5760" y="548"/>
                  </a:lnTo>
                  <a:lnTo>
                    <a:pt x="5755" y="538"/>
                  </a:lnTo>
                  <a:lnTo>
                    <a:pt x="5750" y="527"/>
                  </a:lnTo>
                  <a:lnTo>
                    <a:pt x="5744" y="516"/>
                  </a:lnTo>
                  <a:lnTo>
                    <a:pt x="5738" y="506"/>
                  </a:lnTo>
                  <a:lnTo>
                    <a:pt x="5731" y="497"/>
                  </a:lnTo>
                  <a:lnTo>
                    <a:pt x="5725" y="488"/>
                  </a:lnTo>
                  <a:lnTo>
                    <a:pt x="5717" y="479"/>
                  </a:lnTo>
                  <a:lnTo>
                    <a:pt x="5710" y="472"/>
                  </a:lnTo>
                  <a:lnTo>
                    <a:pt x="5701" y="464"/>
                  </a:lnTo>
                  <a:lnTo>
                    <a:pt x="5692" y="458"/>
                  </a:lnTo>
                  <a:lnTo>
                    <a:pt x="5683" y="451"/>
                  </a:lnTo>
                  <a:lnTo>
                    <a:pt x="5673" y="446"/>
                  </a:lnTo>
                  <a:lnTo>
                    <a:pt x="5663" y="440"/>
                  </a:lnTo>
                  <a:lnTo>
                    <a:pt x="5653" y="436"/>
                  </a:lnTo>
                  <a:lnTo>
                    <a:pt x="5642" y="432"/>
                  </a:lnTo>
                  <a:lnTo>
                    <a:pt x="5631" y="428"/>
                  </a:lnTo>
                  <a:lnTo>
                    <a:pt x="5618" y="426"/>
                  </a:lnTo>
                  <a:lnTo>
                    <a:pt x="5606" y="424"/>
                  </a:lnTo>
                  <a:lnTo>
                    <a:pt x="5593" y="424"/>
                  </a:lnTo>
                  <a:lnTo>
                    <a:pt x="5579" y="423"/>
                  </a:lnTo>
                  <a:lnTo>
                    <a:pt x="5572" y="423"/>
                  </a:lnTo>
                  <a:lnTo>
                    <a:pt x="5563" y="424"/>
                  </a:lnTo>
                  <a:lnTo>
                    <a:pt x="5554" y="425"/>
                  </a:lnTo>
                  <a:lnTo>
                    <a:pt x="5544" y="427"/>
                  </a:lnTo>
                  <a:lnTo>
                    <a:pt x="5534" y="430"/>
                  </a:lnTo>
                  <a:lnTo>
                    <a:pt x="5524" y="432"/>
                  </a:lnTo>
                  <a:lnTo>
                    <a:pt x="5513" y="435"/>
                  </a:lnTo>
                  <a:lnTo>
                    <a:pt x="5503" y="439"/>
                  </a:lnTo>
                  <a:lnTo>
                    <a:pt x="5492" y="444"/>
                  </a:lnTo>
                  <a:lnTo>
                    <a:pt x="5483" y="449"/>
                  </a:lnTo>
                  <a:lnTo>
                    <a:pt x="5473" y="456"/>
                  </a:lnTo>
                  <a:lnTo>
                    <a:pt x="5462" y="462"/>
                  </a:lnTo>
                  <a:lnTo>
                    <a:pt x="5454" y="470"/>
                  </a:lnTo>
                  <a:lnTo>
                    <a:pt x="5444" y="478"/>
                  </a:lnTo>
                  <a:lnTo>
                    <a:pt x="5436" y="488"/>
                  </a:lnTo>
                  <a:lnTo>
                    <a:pt x="5429" y="498"/>
                  </a:lnTo>
                  <a:lnTo>
                    <a:pt x="5429" y="938"/>
                  </a:lnTo>
                  <a:close/>
                  <a:moveTo>
                    <a:pt x="5199" y="1316"/>
                  </a:moveTo>
                  <a:lnTo>
                    <a:pt x="5277" y="1292"/>
                  </a:lnTo>
                  <a:lnTo>
                    <a:pt x="5284" y="1290"/>
                  </a:lnTo>
                  <a:lnTo>
                    <a:pt x="5288" y="1288"/>
                  </a:lnTo>
                  <a:lnTo>
                    <a:pt x="5293" y="1285"/>
                  </a:lnTo>
                  <a:lnTo>
                    <a:pt x="5297" y="1281"/>
                  </a:lnTo>
                  <a:lnTo>
                    <a:pt x="5300" y="1277"/>
                  </a:lnTo>
                  <a:lnTo>
                    <a:pt x="5303" y="1272"/>
                  </a:lnTo>
                  <a:lnTo>
                    <a:pt x="5304" y="1266"/>
                  </a:lnTo>
                  <a:lnTo>
                    <a:pt x="5304" y="1260"/>
                  </a:lnTo>
                  <a:lnTo>
                    <a:pt x="5304" y="485"/>
                  </a:lnTo>
                  <a:lnTo>
                    <a:pt x="5304" y="477"/>
                  </a:lnTo>
                  <a:lnTo>
                    <a:pt x="5302" y="471"/>
                  </a:lnTo>
                  <a:lnTo>
                    <a:pt x="5300" y="465"/>
                  </a:lnTo>
                  <a:lnTo>
                    <a:pt x="5297" y="460"/>
                  </a:lnTo>
                  <a:lnTo>
                    <a:pt x="5292" y="456"/>
                  </a:lnTo>
                  <a:lnTo>
                    <a:pt x="5286" y="451"/>
                  </a:lnTo>
                  <a:lnTo>
                    <a:pt x="5279" y="448"/>
                  </a:lnTo>
                  <a:lnTo>
                    <a:pt x="5273" y="445"/>
                  </a:lnTo>
                  <a:lnTo>
                    <a:pt x="5201" y="416"/>
                  </a:lnTo>
                  <a:lnTo>
                    <a:pt x="5201" y="379"/>
                  </a:lnTo>
                  <a:lnTo>
                    <a:pt x="5419" y="340"/>
                  </a:lnTo>
                  <a:lnTo>
                    <a:pt x="5419" y="453"/>
                  </a:lnTo>
                  <a:lnTo>
                    <a:pt x="5426" y="453"/>
                  </a:lnTo>
                  <a:lnTo>
                    <a:pt x="5440" y="434"/>
                  </a:lnTo>
                  <a:lnTo>
                    <a:pt x="5454" y="417"/>
                  </a:lnTo>
                  <a:lnTo>
                    <a:pt x="5469" y="401"/>
                  </a:lnTo>
                  <a:lnTo>
                    <a:pt x="5484" y="389"/>
                  </a:lnTo>
                  <a:lnTo>
                    <a:pt x="5500" y="378"/>
                  </a:lnTo>
                  <a:lnTo>
                    <a:pt x="5515" y="368"/>
                  </a:lnTo>
                  <a:lnTo>
                    <a:pt x="5530" y="360"/>
                  </a:lnTo>
                  <a:lnTo>
                    <a:pt x="5545" y="353"/>
                  </a:lnTo>
                  <a:lnTo>
                    <a:pt x="5560" y="347"/>
                  </a:lnTo>
                  <a:lnTo>
                    <a:pt x="5575" y="343"/>
                  </a:lnTo>
                  <a:lnTo>
                    <a:pt x="5589" y="340"/>
                  </a:lnTo>
                  <a:lnTo>
                    <a:pt x="5602" y="338"/>
                  </a:lnTo>
                  <a:lnTo>
                    <a:pt x="5615" y="337"/>
                  </a:lnTo>
                  <a:lnTo>
                    <a:pt x="5627" y="336"/>
                  </a:lnTo>
                  <a:lnTo>
                    <a:pt x="5639" y="334"/>
                  </a:lnTo>
                  <a:lnTo>
                    <a:pt x="5648" y="334"/>
                  </a:lnTo>
                  <a:lnTo>
                    <a:pt x="5664" y="334"/>
                  </a:lnTo>
                  <a:lnTo>
                    <a:pt x="5679" y="336"/>
                  </a:lnTo>
                  <a:lnTo>
                    <a:pt x="5695" y="338"/>
                  </a:lnTo>
                  <a:lnTo>
                    <a:pt x="5709" y="341"/>
                  </a:lnTo>
                  <a:lnTo>
                    <a:pt x="5722" y="344"/>
                  </a:lnTo>
                  <a:lnTo>
                    <a:pt x="5736" y="349"/>
                  </a:lnTo>
                  <a:lnTo>
                    <a:pt x="5749" y="354"/>
                  </a:lnTo>
                  <a:lnTo>
                    <a:pt x="5762" y="359"/>
                  </a:lnTo>
                  <a:lnTo>
                    <a:pt x="5774" y="366"/>
                  </a:lnTo>
                  <a:lnTo>
                    <a:pt x="5786" y="373"/>
                  </a:lnTo>
                  <a:lnTo>
                    <a:pt x="5798" y="381"/>
                  </a:lnTo>
                  <a:lnTo>
                    <a:pt x="5809" y="390"/>
                  </a:lnTo>
                  <a:lnTo>
                    <a:pt x="5818" y="398"/>
                  </a:lnTo>
                  <a:lnTo>
                    <a:pt x="5828" y="408"/>
                  </a:lnTo>
                  <a:lnTo>
                    <a:pt x="5838" y="418"/>
                  </a:lnTo>
                  <a:lnTo>
                    <a:pt x="5846" y="428"/>
                  </a:lnTo>
                  <a:lnTo>
                    <a:pt x="5855" y="440"/>
                  </a:lnTo>
                  <a:lnTo>
                    <a:pt x="5862" y="452"/>
                  </a:lnTo>
                  <a:lnTo>
                    <a:pt x="5870" y="464"/>
                  </a:lnTo>
                  <a:lnTo>
                    <a:pt x="5877" y="477"/>
                  </a:lnTo>
                  <a:lnTo>
                    <a:pt x="5884" y="491"/>
                  </a:lnTo>
                  <a:lnTo>
                    <a:pt x="5889" y="505"/>
                  </a:lnTo>
                  <a:lnTo>
                    <a:pt x="5895" y="519"/>
                  </a:lnTo>
                  <a:lnTo>
                    <a:pt x="5899" y="534"/>
                  </a:lnTo>
                  <a:lnTo>
                    <a:pt x="5903" y="550"/>
                  </a:lnTo>
                  <a:lnTo>
                    <a:pt x="5907" y="565"/>
                  </a:lnTo>
                  <a:lnTo>
                    <a:pt x="5911" y="581"/>
                  </a:lnTo>
                  <a:lnTo>
                    <a:pt x="5913" y="597"/>
                  </a:lnTo>
                  <a:lnTo>
                    <a:pt x="5915" y="614"/>
                  </a:lnTo>
                  <a:lnTo>
                    <a:pt x="5917" y="631"/>
                  </a:lnTo>
                  <a:lnTo>
                    <a:pt x="5917" y="648"/>
                  </a:lnTo>
                  <a:lnTo>
                    <a:pt x="5918" y="666"/>
                  </a:lnTo>
                  <a:lnTo>
                    <a:pt x="5917" y="686"/>
                  </a:lnTo>
                  <a:lnTo>
                    <a:pt x="5916" y="705"/>
                  </a:lnTo>
                  <a:lnTo>
                    <a:pt x="5915" y="724"/>
                  </a:lnTo>
                  <a:lnTo>
                    <a:pt x="5912" y="743"/>
                  </a:lnTo>
                  <a:lnTo>
                    <a:pt x="5910" y="761"/>
                  </a:lnTo>
                  <a:lnTo>
                    <a:pt x="5905" y="779"/>
                  </a:lnTo>
                  <a:lnTo>
                    <a:pt x="5901" y="797"/>
                  </a:lnTo>
                  <a:lnTo>
                    <a:pt x="5896" y="814"/>
                  </a:lnTo>
                  <a:lnTo>
                    <a:pt x="5890" y="832"/>
                  </a:lnTo>
                  <a:lnTo>
                    <a:pt x="5884" y="848"/>
                  </a:lnTo>
                  <a:lnTo>
                    <a:pt x="5876" y="864"/>
                  </a:lnTo>
                  <a:lnTo>
                    <a:pt x="5869" y="879"/>
                  </a:lnTo>
                  <a:lnTo>
                    <a:pt x="5861" y="894"/>
                  </a:lnTo>
                  <a:lnTo>
                    <a:pt x="5852" y="908"/>
                  </a:lnTo>
                  <a:lnTo>
                    <a:pt x="5843" y="922"/>
                  </a:lnTo>
                  <a:lnTo>
                    <a:pt x="5832" y="935"/>
                  </a:lnTo>
                  <a:lnTo>
                    <a:pt x="5821" y="948"/>
                  </a:lnTo>
                  <a:lnTo>
                    <a:pt x="5811" y="960"/>
                  </a:lnTo>
                  <a:lnTo>
                    <a:pt x="5799" y="971"/>
                  </a:lnTo>
                  <a:lnTo>
                    <a:pt x="5787" y="982"/>
                  </a:lnTo>
                  <a:lnTo>
                    <a:pt x="5774" y="992"/>
                  </a:lnTo>
                  <a:lnTo>
                    <a:pt x="5760" y="1001"/>
                  </a:lnTo>
                  <a:lnTo>
                    <a:pt x="5746" y="1010"/>
                  </a:lnTo>
                  <a:lnTo>
                    <a:pt x="5731" y="1018"/>
                  </a:lnTo>
                  <a:lnTo>
                    <a:pt x="5716" y="1025"/>
                  </a:lnTo>
                  <a:lnTo>
                    <a:pt x="5700" y="1031"/>
                  </a:lnTo>
                  <a:lnTo>
                    <a:pt x="5684" y="1036"/>
                  </a:lnTo>
                  <a:lnTo>
                    <a:pt x="5668" y="1040"/>
                  </a:lnTo>
                  <a:lnTo>
                    <a:pt x="5650" y="1043"/>
                  </a:lnTo>
                  <a:lnTo>
                    <a:pt x="5632" y="1046"/>
                  </a:lnTo>
                  <a:lnTo>
                    <a:pt x="5614" y="1047"/>
                  </a:lnTo>
                  <a:lnTo>
                    <a:pt x="5596" y="1048"/>
                  </a:lnTo>
                  <a:lnTo>
                    <a:pt x="5582" y="1047"/>
                  </a:lnTo>
                  <a:lnTo>
                    <a:pt x="5568" y="1046"/>
                  </a:lnTo>
                  <a:lnTo>
                    <a:pt x="5554" y="1045"/>
                  </a:lnTo>
                  <a:lnTo>
                    <a:pt x="5541" y="1042"/>
                  </a:lnTo>
                  <a:lnTo>
                    <a:pt x="5529" y="1039"/>
                  </a:lnTo>
                  <a:lnTo>
                    <a:pt x="5517" y="1036"/>
                  </a:lnTo>
                  <a:lnTo>
                    <a:pt x="5505" y="1032"/>
                  </a:lnTo>
                  <a:lnTo>
                    <a:pt x="5496" y="1027"/>
                  </a:lnTo>
                  <a:lnTo>
                    <a:pt x="5485" y="1022"/>
                  </a:lnTo>
                  <a:lnTo>
                    <a:pt x="5475" y="1016"/>
                  </a:lnTo>
                  <a:lnTo>
                    <a:pt x="5467" y="1011"/>
                  </a:lnTo>
                  <a:lnTo>
                    <a:pt x="5458" y="1006"/>
                  </a:lnTo>
                  <a:lnTo>
                    <a:pt x="5442" y="993"/>
                  </a:lnTo>
                  <a:lnTo>
                    <a:pt x="5429" y="981"/>
                  </a:lnTo>
                  <a:lnTo>
                    <a:pt x="5429" y="1009"/>
                  </a:lnTo>
                  <a:lnTo>
                    <a:pt x="5429" y="1259"/>
                  </a:lnTo>
                  <a:lnTo>
                    <a:pt x="5429" y="1265"/>
                  </a:lnTo>
                  <a:lnTo>
                    <a:pt x="5430" y="1272"/>
                  </a:lnTo>
                  <a:lnTo>
                    <a:pt x="5433" y="1277"/>
                  </a:lnTo>
                  <a:lnTo>
                    <a:pt x="5436" y="1281"/>
                  </a:lnTo>
                  <a:lnTo>
                    <a:pt x="5441" y="1285"/>
                  </a:lnTo>
                  <a:lnTo>
                    <a:pt x="5445" y="1288"/>
                  </a:lnTo>
                  <a:lnTo>
                    <a:pt x="5450" y="1290"/>
                  </a:lnTo>
                  <a:lnTo>
                    <a:pt x="5456" y="1292"/>
                  </a:lnTo>
                  <a:lnTo>
                    <a:pt x="5554" y="1316"/>
                  </a:lnTo>
                  <a:lnTo>
                    <a:pt x="5554" y="1358"/>
                  </a:lnTo>
                  <a:lnTo>
                    <a:pt x="5199" y="1358"/>
                  </a:lnTo>
                  <a:lnTo>
                    <a:pt x="5199" y="1316"/>
                  </a:lnTo>
                  <a:close/>
                  <a:moveTo>
                    <a:pt x="4483" y="256"/>
                  </a:moveTo>
                  <a:lnTo>
                    <a:pt x="4495" y="237"/>
                  </a:lnTo>
                  <a:lnTo>
                    <a:pt x="4506" y="220"/>
                  </a:lnTo>
                  <a:lnTo>
                    <a:pt x="4517" y="204"/>
                  </a:lnTo>
                  <a:lnTo>
                    <a:pt x="4528" y="189"/>
                  </a:lnTo>
                  <a:lnTo>
                    <a:pt x="4536" y="175"/>
                  </a:lnTo>
                  <a:lnTo>
                    <a:pt x="4546" y="160"/>
                  </a:lnTo>
                  <a:lnTo>
                    <a:pt x="4555" y="147"/>
                  </a:lnTo>
                  <a:lnTo>
                    <a:pt x="4562" y="136"/>
                  </a:lnTo>
                  <a:lnTo>
                    <a:pt x="4570" y="125"/>
                  </a:lnTo>
                  <a:lnTo>
                    <a:pt x="4577" y="114"/>
                  </a:lnTo>
                  <a:lnTo>
                    <a:pt x="4584" y="103"/>
                  </a:lnTo>
                  <a:lnTo>
                    <a:pt x="4590" y="93"/>
                  </a:lnTo>
                  <a:lnTo>
                    <a:pt x="4597" y="84"/>
                  </a:lnTo>
                  <a:lnTo>
                    <a:pt x="4603" y="75"/>
                  </a:lnTo>
                  <a:lnTo>
                    <a:pt x="4610" y="66"/>
                  </a:lnTo>
                  <a:lnTo>
                    <a:pt x="4615" y="58"/>
                  </a:lnTo>
                  <a:lnTo>
                    <a:pt x="4627" y="42"/>
                  </a:lnTo>
                  <a:lnTo>
                    <a:pt x="4638" y="30"/>
                  </a:lnTo>
                  <a:lnTo>
                    <a:pt x="4647" y="20"/>
                  </a:lnTo>
                  <a:lnTo>
                    <a:pt x="4658" y="12"/>
                  </a:lnTo>
                  <a:lnTo>
                    <a:pt x="4668" y="7"/>
                  </a:lnTo>
                  <a:lnTo>
                    <a:pt x="4678" y="4"/>
                  </a:lnTo>
                  <a:lnTo>
                    <a:pt x="4689" y="2"/>
                  </a:lnTo>
                  <a:lnTo>
                    <a:pt x="4701" y="0"/>
                  </a:lnTo>
                  <a:lnTo>
                    <a:pt x="4713" y="2"/>
                  </a:lnTo>
                  <a:lnTo>
                    <a:pt x="4724" y="5"/>
                  </a:lnTo>
                  <a:lnTo>
                    <a:pt x="4732" y="10"/>
                  </a:lnTo>
                  <a:lnTo>
                    <a:pt x="4741" y="17"/>
                  </a:lnTo>
                  <a:lnTo>
                    <a:pt x="4747" y="24"/>
                  </a:lnTo>
                  <a:lnTo>
                    <a:pt x="4752" y="33"/>
                  </a:lnTo>
                  <a:lnTo>
                    <a:pt x="4755" y="43"/>
                  </a:lnTo>
                  <a:lnTo>
                    <a:pt x="4756" y="52"/>
                  </a:lnTo>
                  <a:lnTo>
                    <a:pt x="4755" y="64"/>
                  </a:lnTo>
                  <a:lnTo>
                    <a:pt x="4753" y="74"/>
                  </a:lnTo>
                  <a:lnTo>
                    <a:pt x="4749" y="84"/>
                  </a:lnTo>
                  <a:lnTo>
                    <a:pt x="4744" y="92"/>
                  </a:lnTo>
                  <a:lnTo>
                    <a:pt x="4738" y="101"/>
                  </a:lnTo>
                  <a:lnTo>
                    <a:pt x="4730" y="109"/>
                  </a:lnTo>
                  <a:lnTo>
                    <a:pt x="4720" y="117"/>
                  </a:lnTo>
                  <a:lnTo>
                    <a:pt x="4710" y="127"/>
                  </a:lnTo>
                  <a:lnTo>
                    <a:pt x="4693" y="140"/>
                  </a:lnTo>
                  <a:lnTo>
                    <a:pt x="4677" y="153"/>
                  </a:lnTo>
                  <a:lnTo>
                    <a:pt x="4669" y="160"/>
                  </a:lnTo>
                  <a:lnTo>
                    <a:pt x="4659" y="168"/>
                  </a:lnTo>
                  <a:lnTo>
                    <a:pt x="4649" y="176"/>
                  </a:lnTo>
                  <a:lnTo>
                    <a:pt x="4639" y="184"/>
                  </a:lnTo>
                  <a:lnTo>
                    <a:pt x="4627" y="194"/>
                  </a:lnTo>
                  <a:lnTo>
                    <a:pt x="4614" y="204"/>
                  </a:lnTo>
                  <a:lnTo>
                    <a:pt x="4600" y="213"/>
                  </a:lnTo>
                  <a:lnTo>
                    <a:pt x="4586" y="225"/>
                  </a:lnTo>
                  <a:lnTo>
                    <a:pt x="4570" y="237"/>
                  </a:lnTo>
                  <a:lnTo>
                    <a:pt x="4553" y="250"/>
                  </a:lnTo>
                  <a:lnTo>
                    <a:pt x="4534" y="264"/>
                  </a:lnTo>
                  <a:lnTo>
                    <a:pt x="4514" y="279"/>
                  </a:lnTo>
                  <a:lnTo>
                    <a:pt x="4483" y="256"/>
                  </a:lnTo>
                  <a:close/>
                  <a:moveTo>
                    <a:pt x="4439" y="996"/>
                  </a:moveTo>
                  <a:lnTo>
                    <a:pt x="4529" y="973"/>
                  </a:lnTo>
                  <a:lnTo>
                    <a:pt x="4534" y="971"/>
                  </a:lnTo>
                  <a:lnTo>
                    <a:pt x="4540" y="968"/>
                  </a:lnTo>
                  <a:lnTo>
                    <a:pt x="4545" y="965"/>
                  </a:lnTo>
                  <a:lnTo>
                    <a:pt x="4549" y="961"/>
                  </a:lnTo>
                  <a:lnTo>
                    <a:pt x="4553" y="957"/>
                  </a:lnTo>
                  <a:lnTo>
                    <a:pt x="4555" y="952"/>
                  </a:lnTo>
                  <a:lnTo>
                    <a:pt x="4557" y="945"/>
                  </a:lnTo>
                  <a:lnTo>
                    <a:pt x="4557" y="939"/>
                  </a:lnTo>
                  <a:lnTo>
                    <a:pt x="4557" y="488"/>
                  </a:lnTo>
                  <a:lnTo>
                    <a:pt x="4557" y="480"/>
                  </a:lnTo>
                  <a:lnTo>
                    <a:pt x="4555" y="474"/>
                  </a:lnTo>
                  <a:lnTo>
                    <a:pt x="4553" y="467"/>
                  </a:lnTo>
                  <a:lnTo>
                    <a:pt x="4548" y="463"/>
                  </a:lnTo>
                  <a:lnTo>
                    <a:pt x="4544" y="459"/>
                  </a:lnTo>
                  <a:lnTo>
                    <a:pt x="4538" y="454"/>
                  </a:lnTo>
                  <a:lnTo>
                    <a:pt x="4531" y="451"/>
                  </a:lnTo>
                  <a:lnTo>
                    <a:pt x="4524" y="448"/>
                  </a:lnTo>
                  <a:lnTo>
                    <a:pt x="4441" y="419"/>
                  </a:lnTo>
                  <a:lnTo>
                    <a:pt x="4441" y="382"/>
                  </a:lnTo>
                  <a:lnTo>
                    <a:pt x="4681" y="343"/>
                  </a:lnTo>
                  <a:lnTo>
                    <a:pt x="4681" y="939"/>
                  </a:lnTo>
                  <a:lnTo>
                    <a:pt x="4681" y="945"/>
                  </a:lnTo>
                  <a:lnTo>
                    <a:pt x="4683" y="952"/>
                  </a:lnTo>
                  <a:lnTo>
                    <a:pt x="4685" y="957"/>
                  </a:lnTo>
                  <a:lnTo>
                    <a:pt x="4688" y="961"/>
                  </a:lnTo>
                  <a:lnTo>
                    <a:pt x="4692" y="966"/>
                  </a:lnTo>
                  <a:lnTo>
                    <a:pt x="4698" y="969"/>
                  </a:lnTo>
                  <a:lnTo>
                    <a:pt x="4702" y="971"/>
                  </a:lnTo>
                  <a:lnTo>
                    <a:pt x="4707" y="973"/>
                  </a:lnTo>
                  <a:lnTo>
                    <a:pt x="4796" y="996"/>
                  </a:lnTo>
                  <a:lnTo>
                    <a:pt x="4796" y="1037"/>
                  </a:lnTo>
                  <a:lnTo>
                    <a:pt x="4439" y="1037"/>
                  </a:lnTo>
                  <a:lnTo>
                    <a:pt x="4439" y="996"/>
                  </a:lnTo>
                  <a:close/>
                  <a:moveTo>
                    <a:pt x="3656" y="996"/>
                  </a:moveTo>
                  <a:lnTo>
                    <a:pt x="3733" y="973"/>
                  </a:lnTo>
                  <a:lnTo>
                    <a:pt x="3739" y="971"/>
                  </a:lnTo>
                  <a:lnTo>
                    <a:pt x="3744" y="968"/>
                  </a:lnTo>
                  <a:lnTo>
                    <a:pt x="3748" y="965"/>
                  </a:lnTo>
                  <a:lnTo>
                    <a:pt x="3753" y="961"/>
                  </a:lnTo>
                  <a:lnTo>
                    <a:pt x="3756" y="957"/>
                  </a:lnTo>
                  <a:lnTo>
                    <a:pt x="3758" y="952"/>
                  </a:lnTo>
                  <a:lnTo>
                    <a:pt x="3760" y="945"/>
                  </a:lnTo>
                  <a:lnTo>
                    <a:pt x="3760" y="939"/>
                  </a:lnTo>
                  <a:lnTo>
                    <a:pt x="3760" y="485"/>
                  </a:lnTo>
                  <a:lnTo>
                    <a:pt x="3760" y="477"/>
                  </a:lnTo>
                  <a:lnTo>
                    <a:pt x="3758" y="471"/>
                  </a:lnTo>
                  <a:lnTo>
                    <a:pt x="3756" y="465"/>
                  </a:lnTo>
                  <a:lnTo>
                    <a:pt x="3752" y="460"/>
                  </a:lnTo>
                  <a:lnTo>
                    <a:pt x="3747" y="456"/>
                  </a:lnTo>
                  <a:lnTo>
                    <a:pt x="3742" y="451"/>
                  </a:lnTo>
                  <a:lnTo>
                    <a:pt x="3735" y="448"/>
                  </a:lnTo>
                  <a:lnTo>
                    <a:pt x="3728" y="445"/>
                  </a:lnTo>
                  <a:lnTo>
                    <a:pt x="3657" y="416"/>
                  </a:lnTo>
                  <a:lnTo>
                    <a:pt x="3657" y="379"/>
                  </a:lnTo>
                  <a:lnTo>
                    <a:pt x="3875" y="340"/>
                  </a:lnTo>
                  <a:lnTo>
                    <a:pt x="3875" y="450"/>
                  </a:lnTo>
                  <a:lnTo>
                    <a:pt x="3881" y="450"/>
                  </a:lnTo>
                  <a:lnTo>
                    <a:pt x="3895" y="433"/>
                  </a:lnTo>
                  <a:lnTo>
                    <a:pt x="3909" y="417"/>
                  </a:lnTo>
                  <a:lnTo>
                    <a:pt x="3923" y="403"/>
                  </a:lnTo>
                  <a:lnTo>
                    <a:pt x="3936" y="391"/>
                  </a:lnTo>
                  <a:lnTo>
                    <a:pt x="3950" y="380"/>
                  </a:lnTo>
                  <a:lnTo>
                    <a:pt x="3964" y="370"/>
                  </a:lnTo>
                  <a:lnTo>
                    <a:pt x="3977" y="361"/>
                  </a:lnTo>
                  <a:lnTo>
                    <a:pt x="3991" y="355"/>
                  </a:lnTo>
                  <a:lnTo>
                    <a:pt x="4005" y="350"/>
                  </a:lnTo>
                  <a:lnTo>
                    <a:pt x="4019" y="345"/>
                  </a:lnTo>
                  <a:lnTo>
                    <a:pt x="4033" y="341"/>
                  </a:lnTo>
                  <a:lnTo>
                    <a:pt x="4047" y="339"/>
                  </a:lnTo>
                  <a:lnTo>
                    <a:pt x="4061" y="337"/>
                  </a:lnTo>
                  <a:lnTo>
                    <a:pt x="4075" y="336"/>
                  </a:lnTo>
                  <a:lnTo>
                    <a:pt x="4089" y="334"/>
                  </a:lnTo>
                  <a:lnTo>
                    <a:pt x="4102" y="334"/>
                  </a:lnTo>
                  <a:lnTo>
                    <a:pt x="4125" y="336"/>
                  </a:lnTo>
                  <a:lnTo>
                    <a:pt x="4146" y="338"/>
                  </a:lnTo>
                  <a:lnTo>
                    <a:pt x="4167" y="342"/>
                  </a:lnTo>
                  <a:lnTo>
                    <a:pt x="4187" y="347"/>
                  </a:lnTo>
                  <a:lnTo>
                    <a:pt x="4197" y="352"/>
                  </a:lnTo>
                  <a:lnTo>
                    <a:pt x="4206" y="356"/>
                  </a:lnTo>
                  <a:lnTo>
                    <a:pt x="4216" y="360"/>
                  </a:lnTo>
                  <a:lnTo>
                    <a:pt x="4225" y="365"/>
                  </a:lnTo>
                  <a:lnTo>
                    <a:pt x="4233" y="370"/>
                  </a:lnTo>
                  <a:lnTo>
                    <a:pt x="4241" y="377"/>
                  </a:lnTo>
                  <a:lnTo>
                    <a:pt x="4249" y="383"/>
                  </a:lnTo>
                  <a:lnTo>
                    <a:pt x="4257" y="390"/>
                  </a:lnTo>
                  <a:lnTo>
                    <a:pt x="4263" y="397"/>
                  </a:lnTo>
                  <a:lnTo>
                    <a:pt x="4271" y="405"/>
                  </a:lnTo>
                  <a:lnTo>
                    <a:pt x="4277" y="413"/>
                  </a:lnTo>
                  <a:lnTo>
                    <a:pt x="4283" y="422"/>
                  </a:lnTo>
                  <a:lnTo>
                    <a:pt x="4288" y="432"/>
                  </a:lnTo>
                  <a:lnTo>
                    <a:pt x="4293" y="441"/>
                  </a:lnTo>
                  <a:lnTo>
                    <a:pt x="4299" y="452"/>
                  </a:lnTo>
                  <a:lnTo>
                    <a:pt x="4303" y="463"/>
                  </a:lnTo>
                  <a:lnTo>
                    <a:pt x="4307" y="474"/>
                  </a:lnTo>
                  <a:lnTo>
                    <a:pt x="4311" y="486"/>
                  </a:lnTo>
                  <a:lnTo>
                    <a:pt x="4314" y="499"/>
                  </a:lnTo>
                  <a:lnTo>
                    <a:pt x="4316" y="512"/>
                  </a:lnTo>
                  <a:lnTo>
                    <a:pt x="4318" y="526"/>
                  </a:lnTo>
                  <a:lnTo>
                    <a:pt x="4319" y="540"/>
                  </a:lnTo>
                  <a:lnTo>
                    <a:pt x="4320" y="554"/>
                  </a:lnTo>
                  <a:lnTo>
                    <a:pt x="4320" y="570"/>
                  </a:lnTo>
                  <a:lnTo>
                    <a:pt x="4320" y="935"/>
                  </a:lnTo>
                  <a:lnTo>
                    <a:pt x="4320" y="943"/>
                  </a:lnTo>
                  <a:lnTo>
                    <a:pt x="4323" y="951"/>
                  </a:lnTo>
                  <a:lnTo>
                    <a:pt x="4325" y="956"/>
                  </a:lnTo>
                  <a:lnTo>
                    <a:pt x="4328" y="961"/>
                  </a:lnTo>
                  <a:lnTo>
                    <a:pt x="4332" y="965"/>
                  </a:lnTo>
                  <a:lnTo>
                    <a:pt x="4336" y="968"/>
                  </a:lnTo>
                  <a:lnTo>
                    <a:pt x="4342" y="971"/>
                  </a:lnTo>
                  <a:lnTo>
                    <a:pt x="4347" y="973"/>
                  </a:lnTo>
                  <a:lnTo>
                    <a:pt x="4416" y="996"/>
                  </a:lnTo>
                  <a:lnTo>
                    <a:pt x="4416" y="1037"/>
                  </a:lnTo>
                  <a:lnTo>
                    <a:pt x="4100" y="1037"/>
                  </a:lnTo>
                  <a:lnTo>
                    <a:pt x="4100" y="996"/>
                  </a:lnTo>
                  <a:lnTo>
                    <a:pt x="4169" y="973"/>
                  </a:lnTo>
                  <a:lnTo>
                    <a:pt x="4175" y="970"/>
                  </a:lnTo>
                  <a:lnTo>
                    <a:pt x="4181" y="968"/>
                  </a:lnTo>
                  <a:lnTo>
                    <a:pt x="4185" y="965"/>
                  </a:lnTo>
                  <a:lnTo>
                    <a:pt x="4189" y="960"/>
                  </a:lnTo>
                  <a:lnTo>
                    <a:pt x="4192" y="956"/>
                  </a:lnTo>
                  <a:lnTo>
                    <a:pt x="4195" y="951"/>
                  </a:lnTo>
                  <a:lnTo>
                    <a:pt x="4197" y="944"/>
                  </a:lnTo>
                  <a:lnTo>
                    <a:pt x="4197" y="935"/>
                  </a:lnTo>
                  <a:lnTo>
                    <a:pt x="4197" y="621"/>
                  </a:lnTo>
                  <a:lnTo>
                    <a:pt x="4197" y="598"/>
                  </a:lnTo>
                  <a:lnTo>
                    <a:pt x="4196" y="578"/>
                  </a:lnTo>
                  <a:lnTo>
                    <a:pt x="4193" y="558"/>
                  </a:lnTo>
                  <a:lnTo>
                    <a:pt x="4191" y="539"/>
                  </a:lnTo>
                  <a:lnTo>
                    <a:pt x="4188" y="521"/>
                  </a:lnTo>
                  <a:lnTo>
                    <a:pt x="4183" y="506"/>
                  </a:lnTo>
                  <a:lnTo>
                    <a:pt x="4177" y="491"/>
                  </a:lnTo>
                  <a:lnTo>
                    <a:pt x="4170" y="478"/>
                  </a:lnTo>
                  <a:lnTo>
                    <a:pt x="4166" y="472"/>
                  </a:lnTo>
                  <a:lnTo>
                    <a:pt x="4161" y="466"/>
                  </a:lnTo>
                  <a:lnTo>
                    <a:pt x="4156" y="461"/>
                  </a:lnTo>
                  <a:lnTo>
                    <a:pt x="4150" y="456"/>
                  </a:lnTo>
                  <a:lnTo>
                    <a:pt x="4139" y="447"/>
                  </a:lnTo>
                  <a:lnTo>
                    <a:pt x="4125" y="439"/>
                  </a:lnTo>
                  <a:lnTo>
                    <a:pt x="4117" y="436"/>
                  </a:lnTo>
                  <a:lnTo>
                    <a:pt x="4109" y="434"/>
                  </a:lnTo>
                  <a:lnTo>
                    <a:pt x="4100" y="432"/>
                  </a:lnTo>
                  <a:lnTo>
                    <a:pt x="4090" y="430"/>
                  </a:lnTo>
                  <a:lnTo>
                    <a:pt x="4071" y="427"/>
                  </a:lnTo>
                  <a:lnTo>
                    <a:pt x="4048" y="426"/>
                  </a:lnTo>
                  <a:lnTo>
                    <a:pt x="4038" y="426"/>
                  </a:lnTo>
                  <a:lnTo>
                    <a:pt x="4027" y="427"/>
                  </a:lnTo>
                  <a:lnTo>
                    <a:pt x="4016" y="428"/>
                  </a:lnTo>
                  <a:lnTo>
                    <a:pt x="4005" y="430"/>
                  </a:lnTo>
                  <a:lnTo>
                    <a:pt x="3993" y="432"/>
                  </a:lnTo>
                  <a:lnTo>
                    <a:pt x="3983" y="434"/>
                  </a:lnTo>
                  <a:lnTo>
                    <a:pt x="3972" y="437"/>
                  </a:lnTo>
                  <a:lnTo>
                    <a:pt x="3960" y="440"/>
                  </a:lnTo>
                  <a:lnTo>
                    <a:pt x="3949" y="445"/>
                  </a:lnTo>
                  <a:lnTo>
                    <a:pt x="3939" y="450"/>
                  </a:lnTo>
                  <a:lnTo>
                    <a:pt x="3929" y="456"/>
                  </a:lnTo>
                  <a:lnTo>
                    <a:pt x="3919" y="462"/>
                  </a:lnTo>
                  <a:lnTo>
                    <a:pt x="3910" y="468"/>
                  </a:lnTo>
                  <a:lnTo>
                    <a:pt x="3900" y="476"/>
                  </a:lnTo>
                  <a:lnTo>
                    <a:pt x="3891" y="485"/>
                  </a:lnTo>
                  <a:lnTo>
                    <a:pt x="3884" y="493"/>
                  </a:lnTo>
                  <a:lnTo>
                    <a:pt x="3884" y="939"/>
                  </a:lnTo>
                  <a:lnTo>
                    <a:pt x="3885" y="945"/>
                  </a:lnTo>
                  <a:lnTo>
                    <a:pt x="3886" y="952"/>
                  </a:lnTo>
                  <a:lnTo>
                    <a:pt x="3889" y="957"/>
                  </a:lnTo>
                  <a:lnTo>
                    <a:pt x="3892" y="961"/>
                  </a:lnTo>
                  <a:lnTo>
                    <a:pt x="3897" y="965"/>
                  </a:lnTo>
                  <a:lnTo>
                    <a:pt x="3901" y="968"/>
                  </a:lnTo>
                  <a:lnTo>
                    <a:pt x="3906" y="971"/>
                  </a:lnTo>
                  <a:lnTo>
                    <a:pt x="3912" y="973"/>
                  </a:lnTo>
                  <a:lnTo>
                    <a:pt x="3973" y="996"/>
                  </a:lnTo>
                  <a:lnTo>
                    <a:pt x="3973" y="1037"/>
                  </a:lnTo>
                  <a:lnTo>
                    <a:pt x="3656" y="1037"/>
                  </a:lnTo>
                  <a:lnTo>
                    <a:pt x="3656" y="996"/>
                  </a:lnTo>
                  <a:close/>
                  <a:moveTo>
                    <a:pt x="3403" y="446"/>
                  </a:moveTo>
                  <a:lnTo>
                    <a:pt x="3396" y="440"/>
                  </a:lnTo>
                  <a:lnTo>
                    <a:pt x="3388" y="437"/>
                  </a:lnTo>
                  <a:lnTo>
                    <a:pt x="3380" y="433"/>
                  </a:lnTo>
                  <a:lnTo>
                    <a:pt x="3371" y="430"/>
                  </a:lnTo>
                  <a:lnTo>
                    <a:pt x="3360" y="426"/>
                  </a:lnTo>
                  <a:lnTo>
                    <a:pt x="3350" y="423"/>
                  </a:lnTo>
                  <a:lnTo>
                    <a:pt x="3340" y="420"/>
                  </a:lnTo>
                  <a:lnTo>
                    <a:pt x="3330" y="418"/>
                  </a:lnTo>
                  <a:lnTo>
                    <a:pt x="3319" y="416"/>
                  </a:lnTo>
                  <a:lnTo>
                    <a:pt x="3309" y="413"/>
                  </a:lnTo>
                  <a:lnTo>
                    <a:pt x="3298" y="412"/>
                  </a:lnTo>
                  <a:lnTo>
                    <a:pt x="3288" y="411"/>
                  </a:lnTo>
                  <a:lnTo>
                    <a:pt x="3278" y="410"/>
                  </a:lnTo>
                  <a:lnTo>
                    <a:pt x="3270" y="409"/>
                  </a:lnTo>
                  <a:lnTo>
                    <a:pt x="3261" y="409"/>
                  </a:lnTo>
                  <a:lnTo>
                    <a:pt x="3255" y="408"/>
                  </a:lnTo>
                  <a:lnTo>
                    <a:pt x="3241" y="409"/>
                  </a:lnTo>
                  <a:lnTo>
                    <a:pt x="3229" y="410"/>
                  </a:lnTo>
                  <a:lnTo>
                    <a:pt x="3216" y="411"/>
                  </a:lnTo>
                  <a:lnTo>
                    <a:pt x="3204" y="413"/>
                  </a:lnTo>
                  <a:lnTo>
                    <a:pt x="3192" y="417"/>
                  </a:lnTo>
                  <a:lnTo>
                    <a:pt x="3182" y="421"/>
                  </a:lnTo>
                  <a:lnTo>
                    <a:pt x="3172" y="425"/>
                  </a:lnTo>
                  <a:lnTo>
                    <a:pt x="3161" y="430"/>
                  </a:lnTo>
                  <a:lnTo>
                    <a:pt x="3152" y="435"/>
                  </a:lnTo>
                  <a:lnTo>
                    <a:pt x="3143" y="441"/>
                  </a:lnTo>
                  <a:lnTo>
                    <a:pt x="3134" y="448"/>
                  </a:lnTo>
                  <a:lnTo>
                    <a:pt x="3126" y="454"/>
                  </a:lnTo>
                  <a:lnTo>
                    <a:pt x="3117" y="462"/>
                  </a:lnTo>
                  <a:lnTo>
                    <a:pt x="3110" y="471"/>
                  </a:lnTo>
                  <a:lnTo>
                    <a:pt x="3103" y="478"/>
                  </a:lnTo>
                  <a:lnTo>
                    <a:pt x="3096" y="487"/>
                  </a:lnTo>
                  <a:lnTo>
                    <a:pt x="3090" y="497"/>
                  </a:lnTo>
                  <a:lnTo>
                    <a:pt x="3084" y="506"/>
                  </a:lnTo>
                  <a:lnTo>
                    <a:pt x="3078" y="516"/>
                  </a:lnTo>
                  <a:lnTo>
                    <a:pt x="3073" y="526"/>
                  </a:lnTo>
                  <a:lnTo>
                    <a:pt x="3064" y="547"/>
                  </a:lnTo>
                  <a:lnTo>
                    <a:pt x="3057" y="571"/>
                  </a:lnTo>
                  <a:lnTo>
                    <a:pt x="3052" y="595"/>
                  </a:lnTo>
                  <a:lnTo>
                    <a:pt x="3048" y="620"/>
                  </a:lnTo>
                  <a:lnTo>
                    <a:pt x="3045" y="646"/>
                  </a:lnTo>
                  <a:lnTo>
                    <a:pt x="3045" y="672"/>
                  </a:lnTo>
                  <a:lnTo>
                    <a:pt x="3045" y="703"/>
                  </a:lnTo>
                  <a:lnTo>
                    <a:pt x="3047" y="732"/>
                  </a:lnTo>
                  <a:lnTo>
                    <a:pt x="3052" y="760"/>
                  </a:lnTo>
                  <a:lnTo>
                    <a:pt x="3057" y="787"/>
                  </a:lnTo>
                  <a:lnTo>
                    <a:pt x="3063" y="813"/>
                  </a:lnTo>
                  <a:lnTo>
                    <a:pt x="3072" y="837"/>
                  </a:lnTo>
                  <a:lnTo>
                    <a:pt x="3076" y="848"/>
                  </a:lnTo>
                  <a:lnTo>
                    <a:pt x="3082" y="859"/>
                  </a:lnTo>
                  <a:lnTo>
                    <a:pt x="3087" y="869"/>
                  </a:lnTo>
                  <a:lnTo>
                    <a:pt x="3093" y="879"/>
                  </a:lnTo>
                  <a:lnTo>
                    <a:pt x="3100" y="889"/>
                  </a:lnTo>
                  <a:lnTo>
                    <a:pt x="3107" y="898"/>
                  </a:lnTo>
                  <a:lnTo>
                    <a:pt x="3114" y="906"/>
                  </a:lnTo>
                  <a:lnTo>
                    <a:pt x="3123" y="914"/>
                  </a:lnTo>
                  <a:lnTo>
                    <a:pt x="3130" y="921"/>
                  </a:lnTo>
                  <a:lnTo>
                    <a:pt x="3139" y="928"/>
                  </a:lnTo>
                  <a:lnTo>
                    <a:pt x="3148" y="934"/>
                  </a:lnTo>
                  <a:lnTo>
                    <a:pt x="3158" y="940"/>
                  </a:lnTo>
                  <a:lnTo>
                    <a:pt x="3168" y="945"/>
                  </a:lnTo>
                  <a:lnTo>
                    <a:pt x="3178" y="949"/>
                  </a:lnTo>
                  <a:lnTo>
                    <a:pt x="3189" y="953"/>
                  </a:lnTo>
                  <a:lnTo>
                    <a:pt x="3201" y="956"/>
                  </a:lnTo>
                  <a:lnTo>
                    <a:pt x="3213" y="958"/>
                  </a:lnTo>
                  <a:lnTo>
                    <a:pt x="3225" y="960"/>
                  </a:lnTo>
                  <a:lnTo>
                    <a:pt x="3238" y="961"/>
                  </a:lnTo>
                  <a:lnTo>
                    <a:pt x="3252" y="961"/>
                  </a:lnTo>
                  <a:lnTo>
                    <a:pt x="3260" y="961"/>
                  </a:lnTo>
                  <a:lnTo>
                    <a:pt x="3269" y="960"/>
                  </a:lnTo>
                  <a:lnTo>
                    <a:pt x="3278" y="959"/>
                  </a:lnTo>
                  <a:lnTo>
                    <a:pt x="3288" y="958"/>
                  </a:lnTo>
                  <a:lnTo>
                    <a:pt x="3299" y="956"/>
                  </a:lnTo>
                  <a:lnTo>
                    <a:pt x="3310" y="953"/>
                  </a:lnTo>
                  <a:lnTo>
                    <a:pt x="3320" y="949"/>
                  </a:lnTo>
                  <a:lnTo>
                    <a:pt x="3331" y="946"/>
                  </a:lnTo>
                  <a:lnTo>
                    <a:pt x="3341" y="942"/>
                  </a:lnTo>
                  <a:lnTo>
                    <a:pt x="3352" y="936"/>
                  </a:lnTo>
                  <a:lnTo>
                    <a:pt x="3361" y="930"/>
                  </a:lnTo>
                  <a:lnTo>
                    <a:pt x="3371" y="924"/>
                  </a:lnTo>
                  <a:lnTo>
                    <a:pt x="3381" y="917"/>
                  </a:lnTo>
                  <a:lnTo>
                    <a:pt x="3388" y="909"/>
                  </a:lnTo>
                  <a:lnTo>
                    <a:pt x="3396" y="901"/>
                  </a:lnTo>
                  <a:lnTo>
                    <a:pt x="3403" y="891"/>
                  </a:lnTo>
                  <a:lnTo>
                    <a:pt x="3403" y="446"/>
                  </a:lnTo>
                  <a:close/>
                  <a:moveTo>
                    <a:pt x="3412" y="934"/>
                  </a:moveTo>
                  <a:lnTo>
                    <a:pt x="3406" y="934"/>
                  </a:lnTo>
                  <a:lnTo>
                    <a:pt x="3392" y="954"/>
                  </a:lnTo>
                  <a:lnTo>
                    <a:pt x="3377" y="971"/>
                  </a:lnTo>
                  <a:lnTo>
                    <a:pt x="3361" y="986"/>
                  </a:lnTo>
                  <a:lnTo>
                    <a:pt x="3346" y="999"/>
                  </a:lnTo>
                  <a:lnTo>
                    <a:pt x="3330" y="1010"/>
                  </a:lnTo>
                  <a:lnTo>
                    <a:pt x="3315" y="1020"/>
                  </a:lnTo>
                  <a:lnTo>
                    <a:pt x="3299" y="1027"/>
                  </a:lnTo>
                  <a:lnTo>
                    <a:pt x="3284" y="1034"/>
                  </a:lnTo>
                  <a:lnTo>
                    <a:pt x="3269" y="1039"/>
                  </a:lnTo>
                  <a:lnTo>
                    <a:pt x="3254" y="1043"/>
                  </a:lnTo>
                  <a:lnTo>
                    <a:pt x="3240" y="1046"/>
                  </a:lnTo>
                  <a:lnTo>
                    <a:pt x="3227" y="1048"/>
                  </a:lnTo>
                  <a:lnTo>
                    <a:pt x="3214" y="1049"/>
                  </a:lnTo>
                  <a:lnTo>
                    <a:pt x="3202" y="1050"/>
                  </a:lnTo>
                  <a:lnTo>
                    <a:pt x="3191" y="1050"/>
                  </a:lnTo>
                  <a:lnTo>
                    <a:pt x="3183" y="1051"/>
                  </a:lnTo>
                  <a:lnTo>
                    <a:pt x="3167" y="1050"/>
                  </a:lnTo>
                  <a:lnTo>
                    <a:pt x="3152" y="1049"/>
                  </a:lnTo>
                  <a:lnTo>
                    <a:pt x="3137" y="1047"/>
                  </a:lnTo>
                  <a:lnTo>
                    <a:pt x="3123" y="1045"/>
                  </a:lnTo>
                  <a:lnTo>
                    <a:pt x="3109" y="1040"/>
                  </a:lnTo>
                  <a:lnTo>
                    <a:pt x="3096" y="1037"/>
                  </a:lnTo>
                  <a:lnTo>
                    <a:pt x="3082" y="1032"/>
                  </a:lnTo>
                  <a:lnTo>
                    <a:pt x="3070" y="1025"/>
                  </a:lnTo>
                  <a:lnTo>
                    <a:pt x="3057" y="1019"/>
                  </a:lnTo>
                  <a:lnTo>
                    <a:pt x="3045" y="1012"/>
                  </a:lnTo>
                  <a:lnTo>
                    <a:pt x="3034" y="1005"/>
                  </a:lnTo>
                  <a:lnTo>
                    <a:pt x="3024" y="996"/>
                  </a:lnTo>
                  <a:lnTo>
                    <a:pt x="3013" y="986"/>
                  </a:lnTo>
                  <a:lnTo>
                    <a:pt x="3003" y="978"/>
                  </a:lnTo>
                  <a:lnTo>
                    <a:pt x="2993" y="967"/>
                  </a:lnTo>
                  <a:lnTo>
                    <a:pt x="2985" y="956"/>
                  </a:lnTo>
                  <a:lnTo>
                    <a:pt x="2976" y="945"/>
                  </a:lnTo>
                  <a:lnTo>
                    <a:pt x="2969" y="933"/>
                  </a:lnTo>
                  <a:lnTo>
                    <a:pt x="2961" y="920"/>
                  </a:lnTo>
                  <a:lnTo>
                    <a:pt x="2955" y="907"/>
                  </a:lnTo>
                  <a:lnTo>
                    <a:pt x="2948" y="894"/>
                  </a:lnTo>
                  <a:lnTo>
                    <a:pt x="2942" y="880"/>
                  </a:lnTo>
                  <a:lnTo>
                    <a:pt x="2937" y="866"/>
                  </a:lnTo>
                  <a:lnTo>
                    <a:pt x="2932" y="851"/>
                  </a:lnTo>
                  <a:lnTo>
                    <a:pt x="2928" y="836"/>
                  </a:lnTo>
                  <a:lnTo>
                    <a:pt x="2924" y="820"/>
                  </a:lnTo>
                  <a:lnTo>
                    <a:pt x="2920" y="805"/>
                  </a:lnTo>
                  <a:lnTo>
                    <a:pt x="2918" y="787"/>
                  </a:lnTo>
                  <a:lnTo>
                    <a:pt x="2916" y="771"/>
                  </a:lnTo>
                  <a:lnTo>
                    <a:pt x="2915" y="754"/>
                  </a:lnTo>
                  <a:lnTo>
                    <a:pt x="2914" y="737"/>
                  </a:lnTo>
                  <a:lnTo>
                    <a:pt x="2914" y="718"/>
                  </a:lnTo>
                  <a:lnTo>
                    <a:pt x="2914" y="699"/>
                  </a:lnTo>
                  <a:lnTo>
                    <a:pt x="2915" y="679"/>
                  </a:lnTo>
                  <a:lnTo>
                    <a:pt x="2917" y="661"/>
                  </a:lnTo>
                  <a:lnTo>
                    <a:pt x="2919" y="641"/>
                  </a:lnTo>
                  <a:lnTo>
                    <a:pt x="2923" y="623"/>
                  </a:lnTo>
                  <a:lnTo>
                    <a:pt x="2926" y="605"/>
                  </a:lnTo>
                  <a:lnTo>
                    <a:pt x="2930" y="587"/>
                  </a:lnTo>
                  <a:lnTo>
                    <a:pt x="2935" y="570"/>
                  </a:lnTo>
                  <a:lnTo>
                    <a:pt x="2942" y="553"/>
                  </a:lnTo>
                  <a:lnTo>
                    <a:pt x="2948" y="535"/>
                  </a:lnTo>
                  <a:lnTo>
                    <a:pt x="2955" y="519"/>
                  </a:lnTo>
                  <a:lnTo>
                    <a:pt x="2963" y="504"/>
                  </a:lnTo>
                  <a:lnTo>
                    <a:pt x="2971" y="489"/>
                  </a:lnTo>
                  <a:lnTo>
                    <a:pt x="2980" y="475"/>
                  </a:lnTo>
                  <a:lnTo>
                    <a:pt x="2989" y="461"/>
                  </a:lnTo>
                  <a:lnTo>
                    <a:pt x="3000" y="447"/>
                  </a:lnTo>
                  <a:lnTo>
                    <a:pt x="3010" y="435"/>
                  </a:lnTo>
                  <a:lnTo>
                    <a:pt x="3021" y="422"/>
                  </a:lnTo>
                  <a:lnTo>
                    <a:pt x="3033" y="411"/>
                  </a:lnTo>
                  <a:lnTo>
                    <a:pt x="3045" y="400"/>
                  </a:lnTo>
                  <a:lnTo>
                    <a:pt x="3058" y="391"/>
                  </a:lnTo>
                  <a:lnTo>
                    <a:pt x="3072" y="381"/>
                  </a:lnTo>
                  <a:lnTo>
                    <a:pt x="3086" y="372"/>
                  </a:lnTo>
                  <a:lnTo>
                    <a:pt x="3101" y="365"/>
                  </a:lnTo>
                  <a:lnTo>
                    <a:pt x="3116" y="357"/>
                  </a:lnTo>
                  <a:lnTo>
                    <a:pt x="3132" y="352"/>
                  </a:lnTo>
                  <a:lnTo>
                    <a:pt x="3148" y="346"/>
                  </a:lnTo>
                  <a:lnTo>
                    <a:pt x="3164" y="342"/>
                  </a:lnTo>
                  <a:lnTo>
                    <a:pt x="3182" y="339"/>
                  </a:lnTo>
                  <a:lnTo>
                    <a:pt x="3200" y="337"/>
                  </a:lnTo>
                  <a:lnTo>
                    <a:pt x="3218" y="334"/>
                  </a:lnTo>
                  <a:lnTo>
                    <a:pt x="3237" y="334"/>
                  </a:lnTo>
                  <a:lnTo>
                    <a:pt x="3252" y="334"/>
                  </a:lnTo>
                  <a:lnTo>
                    <a:pt x="3266" y="336"/>
                  </a:lnTo>
                  <a:lnTo>
                    <a:pt x="3278" y="338"/>
                  </a:lnTo>
                  <a:lnTo>
                    <a:pt x="3291" y="340"/>
                  </a:lnTo>
                  <a:lnTo>
                    <a:pt x="3303" y="343"/>
                  </a:lnTo>
                  <a:lnTo>
                    <a:pt x="3315" y="346"/>
                  </a:lnTo>
                  <a:lnTo>
                    <a:pt x="3326" y="351"/>
                  </a:lnTo>
                  <a:lnTo>
                    <a:pt x="3337" y="355"/>
                  </a:lnTo>
                  <a:lnTo>
                    <a:pt x="3347" y="360"/>
                  </a:lnTo>
                  <a:lnTo>
                    <a:pt x="3356" y="366"/>
                  </a:lnTo>
                  <a:lnTo>
                    <a:pt x="3366" y="371"/>
                  </a:lnTo>
                  <a:lnTo>
                    <a:pt x="3373" y="377"/>
                  </a:lnTo>
                  <a:lnTo>
                    <a:pt x="3389" y="390"/>
                  </a:lnTo>
                  <a:lnTo>
                    <a:pt x="3403" y="401"/>
                  </a:lnTo>
                  <a:lnTo>
                    <a:pt x="3403" y="372"/>
                  </a:lnTo>
                  <a:lnTo>
                    <a:pt x="3403" y="160"/>
                  </a:lnTo>
                  <a:lnTo>
                    <a:pt x="3402" y="153"/>
                  </a:lnTo>
                  <a:lnTo>
                    <a:pt x="3401" y="146"/>
                  </a:lnTo>
                  <a:lnTo>
                    <a:pt x="3398" y="141"/>
                  </a:lnTo>
                  <a:lnTo>
                    <a:pt x="3395" y="136"/>
                  </a:lnTo>
                  <a:lnTo>
                    <a:pt x="3390" y="131"/>
                  </a:lnTo>
                  <a:lnTo>
                    <a:pt x="3385" y="127"/>
                  </a:lnTo>
                  <a:lnTo>
                    <a:pt x="3378" y="124"/>
                  </a:lnTo>
                  <a:lnTo>
                    <a:pt x="3371" y="120"/>
                  </a:lnTo>
                  <a:lnTo>
                    <a:pt x="3282" y="88"/>
                  </a:lnTo>
                  <a:lnTo>
                    <a:pt x="3282" y="51"/>
                  </a:lnTo>
                  <a:lnTo>
                    <a:pt x="3526" y="26"/>
                  </a:lnTo>
                  <a:lnTo>
                    <a:pt x="3526" y="905"/>
                  </a:lnTo>
                  <a:lnTo>
                    <a:pt x="3527" y="913"/>
                  </a:lnTo>
                  <a:lnTo>
                    <a:pt x="3528" y="919"/>
                  </a:lnTo>
                  <a:lnTo>
                    <a:pt x="3531" y="925"/>
                  </a:lnTo>
                  <a:lnTo>
                    <a:pt x="3534" y="930"/>
                  </a:lnTo>
                  <a:lnTo>
                    <a:pt x="3540" y="934"/>
                  </a:lnTo>
                  <a:lnTo>
                    <a:pt x="3545" y="938"/>
                  </a:lnTo>
                  <a:lnTo>
                    <a:pt x="3552" y="942"/>
                  </a:lnTo>
                  <a:lnTo>
                    <a:pt x="3559" y="944"/>
                  </a:lnTo>
                  <a:lnTo>
                    <a:pt x="3631" y="972"/>
                  </a:lnTo>
                  <a:lnTo>
                    <a:pt x="3631" y="1009"/>
                  </a:lnTo>
                  <a:lnTo>
                    <a:pt x="3418" y="1050"/>
                  </a:lnTo>
                  <a:lnTo>
                    <a:pt x="3412" y="1050"/>
                  </a:lnTo>
                  <a:lnTo>
                    <a:pt x="3412" y="934"/>
                  </a:lnTo>
                  <a:close/>
                  <a:moveTo>
                    <a:pt x="2537" y="993"/>
                  </a:moveTo>
                  <a:lnTo>
                    <a:pt x="2549" y="993"/>
                  </a:lnTo>
                  <a:lnTo>
                    <a:pt x="2562" y="991"/>
                  </a:lnTo>
                  <a:lnTo>
                    <a:pt x="2575" y="989"/>
                  </a:lnTo>
                  <a:lnTo>
                    <a:pt x="2587" y="986"/>
                  </a:lnTo>
                  <a:lnTo>
                    <a:pt x="2598" y="982"/>
                  </a:lnTo>
                  <a:lnTo>
                    <a:pt x="2609" y="978"/>
                  </a:lnTo>
                  <a:lnTo>
                    <a:pt x="2618" y="972"/>
                  </a:lnTo>
                  <a:lnTo>
                    <a:pt x="2628" y="966"/>
                  </a:lnTo>
                  <a:lnTo>
                    <a:pt x="2637" y="959"/>
                  </a:lnTo>
                  <a:lnTo>
                    <a:pt x="2645" y="952"/>
                  </a:lnTo>
                  <a:lnTo>
                    <a:pt x="2653" y="943"/>
                  </a:lnTo>
                  <a:lnTo>
                    <a:pt x="2660" y="935"/>
                  </a:lnTo>
                  <a:lnTo>
                    <a:pt x="2668" y="926"/>
                  </a:lnTo>
                  <a:lnTo>
                    <a:pt x="2674" y="917"/>
                  </a:lnTo>
                  <a:lnTo>
                    <a:pt x="2680" y="907"/>
                  </a:lnTo>
                  <a:lnTo>
                    <a:pt x="2685" y="896"/>
                  </a:lnTo>
                  <a:lnTo>
                    <a:pt x="2696" y="875"/>
                  </a:lnTo>
                  <a:lnTo>
                    <a:pt x="2703" y="853"/>
                  </a:lnTo>
                  <a:lnTo>
                    <a:pt x="2711" y="829"/>
                  </a:lnTo>
                  <a:lnTo>
                    <a:pt x="2715" y="805"/>
                  </a:lnTo>
                  <a:lnTo>
                    <a:pt x="2719" y="780"/>
                  </a:lnTo>
                  <a:lnTo>
                    <a:pt x="2721" y="755"/>
                  </a:lnTo>
                  <a:lnTo>
                    <a:pt x="2724" y="731"/>
                  </a:lnTo>
                  <a:lnTo>
                    <a:pt x="2724" y="707"/>
                  </a:lnTo>
                  <a:lnTo>
                    <a:pt x="2723" y="679"/>
                  </a:lnTo>
                  <a:lnTo>
                    <a:pt x="2721" y="650"/>
                  </a:lnTo>
                  <a:lnTo>
                    <a:pt x="2717" y="622"/>
                  </a:lnTo>
                  <a:lnTo>
                    <a:pt x="2713" y="595"/>
                  </a:lnTo>
                  <a:lnTo>
                    <a:pt x="2706" y="568"/>
                  </a:lnTo>
                  <a:lnTo>
                    <a:pt x="2699" y="542"/>
                  </a:lnTo>
                  <a:lnTo>
                    <a:pt x="2689" y="517"/>
                  </a:lnTo>
                  <a:lnTo>
                    <a:pt x="2678" y="494"/>
                  </a:lnTo>
                  <a:lnTo>
                    <a:pt x="2672" y="484"/>
                  </a:lnTo>
                  <a:lnTo>
                    <a:pt x="2666" y="474"/>
                  </a:lnTo>
                  <a:lnTo>
                    <a:pt x="2658" y="464"/>
                  </a:lnTo>
                  <a:lnTo>
                    <a:pt x="2650" y="454"/>
                  </a:lnTo>
                  <a:lnTo>
                    <a:pt x="2643" y="446"/>
                  </a:lnTo>
                  <a:lnTo>
                    <a:pt x="2634" y="438"/>
                  </a:lnTo>
                  <a:lnTo>
                    <a:pt x="2626" y="431"/>
                  </a:lnTo>
                  <a:lnTo>
                    <a:pt x="2616" y="423"/>
                  </a:lnTo>
                  <a:lnTo>
                    <a:pt x="2606" y="418"/>
                  </a:lnTo>
                  <a:lnTo>
                    <a:pt x="2596" y="411"/>
                  </a:lnTo>
                  <a:lnTo>
                    <a:pt x="2585" y="407"/>
                  </a:lnTo>
                  <a:lnTo>
                    <a:pt x="2574" y="404"/>
                  </a:lnTo>
                  <a:lnTo>
                    <a:pt x="2562" y="400"/>
                  </a:lnTo>
                  <a:lnTo>
                    <a:pt x="2549" y="398"/>
                  </a:lnTo>
                  <a:lnTo>
                    <a:pt x="2538" y="397"/>
                  </a:lnTo>
                  <a:lnTo>
                    <a:pt x="2524" y="397"/>
                  </a:lnTo>
                  <a:lnTo>
                    <a:pt x="2506" y="397"/>
                  </a:lnTo>
                  <a:lnTo>
                    <a:pt x="2489" y="399"/>
                  </a:lnTo>
                  <a:lnTo>
                    <a:pt x="2473" y="404"/>
                  </a:lnTo>
                  <a:lnTo>
                    <a:pt x="2459" y="409"/>
                  </a:lnTo>
                  <a:lnTo>
                    <a:pt x="2446" y="416"/>
                  </a:lnTo>
                  <a:lnTo>
                    <a:pt x="2433" y="424"/>
                  </a:lnTo>
                  <a:lnTo>
                    <a:pt x="2421" y="433"/>
                  </a:lnTo>
                  <a:lnTo>
                    <a:pt x="2411" y="443"/>
                  </a:lnTo>
                  <a:lnTo>
                    <a:pt x="2400" y="453"/>
                  </a:lnTo>
                  <a:lnTo>
                    <a:pt x="2391" y="465"/>
                  </a:lnTo>
                  <a:lnTo>
                    <a:pt x="2383" y="478"/>
                  </a:lnTo>
                  <a:lnTo>
                    <a:pt x="2375" y="492"/>
                  </a:lnTo>
                  <a:lnTo>
                    <a:pt x="2369" y="506"/>
                  </a:lnTo>
                  <a:lnTo>
                    <a:pt x="2362" y="520"/>
                  </a:lnTo>
                  <a:lnTo>
                    <a:pt x="2357" y="535"/>
                  </a:lnTo>
                  <a:lnTo>
                    <a:pt x="2353" y="552"/>
                  </a:lnTo>
                  <a:lnTo>
                    <a:pt x="2348" y="567"/>
                  </a:lnTo>
                  <a:lnTo>
                    <a:pt x="2345" y="583"/>
                  </a:lnTo>
                  <a:lnTo>
                    <a:pt x="2342" y="599"/>
                  </a:lnTo>
                  <a:lnTo>
                    <a:pt x="2340" y="615"/>
                  </a:lnTo>
                  <a:lnTo>
                    <a:pt x="2339" y="632"/>
                  </a:lnTo>
                  <a:lnTo>
                    <a:pt x="2337" y="648"/>
                  </a:lnTo>
                  <a:lnTo>
                    <a:pt x="2337" y="664"/>
                  </a:lnTo>
                  <a:lnTo>
                    <a:pt x="2337" y="680"/>
                  </a:lnTo>
                  <a:lnTo>
                    <a:pt x="2337" y="698"/>
                  </a:lnTo>
                  <a:lnTo>
                    <a:pt x="2338" y="715"/>
                  </a:lnTo>
                  <a:lnTo>
                    <a:pt x="2339" y="733"/>
                  </a:lnTo>
                  <a:lnTo>
                    <a:pt x="2340" y="752"/>
                  </a:lnTo>
                  <a:lnTo>
                    <a:pt x="2342" y="769"/>
                  </a:lnTo>
                  <a:lnTo>
                    <a:pt x="2345" y="787"/>
                  </a:lnTo>
                  <a:lnTo>
                    <a:pt x="2349" y="805"/>
                  </a:lnTo>
                  <a:lnTo>
                    <a:pt x="2354" y="822"/>
                  </a:lnTo>
                  <a:lnTo>
                    <a:pt x="2359" y="839"/>
                  </a:lnTo>
                  <a:lnTo>
                    <a:pt x="2364" y="856"/>
                  </a:lnTo>
                  <a:lnTo>
                    <a:pt x="2371" y="873"/>
                  </a:lnTo>
                  <a:lnTo>
                    <a:pt x="2378" y="888"/>
                  </a:lnTo>
                  <a:lnTo>
                    <a:pt x="2386" y="903"/>
                  </a:lnTo>
                  <a:lnTo>
                    <a:pt x="2395" y="917"/>
                  </a:lnTo>
                  <a:lnTo>
                    <a:pt x="2405" y="930"/>
                  </a:lnTo>
                  <a:lnTo>
                    <a:pt x="2415" y="942"/>
                  </a:lnTo>
                  <a:lnTo>
                    <a:pt x="2427" y="953"/>
                  </a:lnTo>
                  <a:lnTo>
                    <a:pt x="2440" y="962"/>
                  </a:lnTo>
                  <a:lnTo>
                    <a:pt x="2454" y="971"/>
                  </a:lnTo>
                  <a:lnTo>
                    <a:pt x="2468" y="979"/>
                  </a:lnTo>
                  <a:lnTo>
                    <a:pt x="2483" y="985"/>
                  </a:lnTo>
                  <a:lnTo>
                    <a:pt x="2500" y="989"/>
                  </a:lnTo>
                  <a:lnTo>
                    <a:pt x="2517" y="992"/>
                  </a:lnTo>
                  <a:lnTo>
                    <a:pt x="2537" y="993"/>
                  </a:lnTo>
                  <a:close/>
                  <a:moveTo>
                    <a:pt x="2527" y="1055"/>
                  </a:moveTo>
                  <a:lnTo>
                    <a:pt x="2509" y="1054"/>
                  </a:lnTo>
                  <a:lnTo>
                    <a:pt x="2490" y="1053"/>
                  </a:lnTo>
                  <a:lnTo>
                    <a:pt x="2473" y="1051"/>
                  </a:lnTo>
                  <a:lnTo>
                    <a:pt x="2456" y="1049"/>
                  </a:lnTo>
                  <a:lnTo>
                    <a:pt x="2440" y="1046"/>
                  </a:lnTo>
                  <a:lnTo>
                    <a:pt x="2424" y="1041"/>
                  </a:lnTo>
                  <a:lnTo>
                    <a:pt x="2407" y="1036"/>
                  </a:lnTo>
                  <a:lnTo>
                    <a:pt x="2392" y="1031"/>
                  </a:lnTo>
                  <a:lnTo>
                    <a:pt x="2377" y="1023"/>
                  </a:lnTo>
                  <a:lnTo>
                    <a:pt x="2363" y="1016"/>
                  </a:lnTo>
                  <a:lnTo>
                    <a:pt x="2349" y="1008"/>
                  </a:lnTo>
                  <a:lnTo>
                    <a:pt x="2337" y="999"/>
                  </a:lnTo>
                  <a:lnTo>
                    <a:pt x="2324" y="991"/>
                  </a:lnTo>
                  <a:lnTo>
                    <a:pt x="2312" y="981"/>
                  </a:lnTo>
                  <a:lnTo>
                    <a:pt x="2300" y="970"/>
                  </a:lnTo>
                  <a:lnTo>
                    <a:pt x="2289" y="958"/>
                  </a:lnTo>
                  <a:lnTo>
                    <a:pt x="2278" y="946"/>
                  </a:lnTo>
                  <a:lnTo>
                    <a:pt x="2269" y="934"/>
                  </a:lnTo>
                  <a:lnTo>
                    <a:pt x="2260" y="920"/>
                  </a:lnTo>
                  <a:lnTo>
                    <a:pt x="2252" y="907"/>
                  </a:lnTo>
                  <a:lnTo>
                    <a:pt x="2243" y="892"/>
                  </a:lnTo>
                  <a:lnTo>
                    <a:pt x="2235" y="877"/>
                  </a:lnTo>
                  <a:lnTo>
                    <a:pt x="2229" y="862"/>
                  </a:lnTo>
                  <a:lnTo>
                    <a:pt x="2223" y="846"/>
                  </a:lnTo>
                  <a:lnTo>
                    <a:pt x="2217" y="828"/>
                  </a:lnTo>
                  <a:lnTo>
                    <a:pt x="2213" y="811"/>
                  </a:lnTo>
                  <a:lnTo>
                    <a:pt x="2209" y="793"/>
                  </a:lnTo>
                  <a:lnTo>
                    <a:pt x="2205" y="774"/>
                  </a:lnTo>
                  <a:lnTo>
                    <a:pt x="2203" y="756"/>
                  </a:lnTo>
                  <a:lnTo>
                    <a:pt x="2201" y="737"/>
                  </a:lnTo>
                  <a:lnTo>
                    <a:pt x="2200" y="717"/>
                  </a:lnTo>
                  <a:lnTo>
                    <a:pt x="2200" y="697"/>
                  </a:lnTo>
                  <a:lnTo>
                    <a:pt x="2200" y="677"/>
                  </a:lnTo>
                  <a:lnTo>
                    <a:pt x="2201" y="659"/>
                  </a:lnTo>
                  <a:lnTo>
                    <a:pt x="2203" y="640"/>
                  </a:lnTo>
                  <a:lnTo>
                    <a:pt x="2205" y="622"/>
                  </a:lnTo>
                  <a:lnTo>
                    <a:pt x="2209" y="605"/>
                  </a:lnTo>
                  <a:lnTo>
                    <a:pt x="2213" y="587"/>
                  </a:lnTo>
                  <a:lnTo>
                    <a:pt x="2217" y="570"/>
                  </a:lnTo>
                  <a:lnTo>
                    <a:pt x="2223" y="554"/>
                  </a:lnTo>
                  <a:lnTo>
                    <a:pt x="2229" y="538"/>
                  </a:lnTo>
                  <a:lnTo>
                    <a:pt x="2235" y="523"/>
                  </a:lnTo>
                  <a:lnTo>
                    <a:pt x="2243" y="507"/>
                  </a:lnTo>
                  <a:lnTo>
                    <a:pt x="2252" y="492"/>
                  </a:lnTo>
                  <a:lnTo>
                    <a:pt x="2260" y="478"/>
                  </a:lnTo>
                  <a:lnTo>
                    <a:pt x="2269" y="464"/>
                  </a:lnTo>
                  <a:lnTo>
                    <a:pt x="2278" y="451"/>
                  </a:lnTo>
                  <a:lnTo>
                    <a:pt x="2289" y="439"/>
                  </a:lnTo>
                  <a:lnTo>
                    <a:pt x="2300" y="427"/>
                  </a:lnTo>
                  <a:lnTo>
                    <a:pt x="2312" y="417"/>
                  </a:lnTo>
                  <a:lnTo>
                    <a:pt x="2325" y="406"/>
                  </a:lnTo>
                  <a:lnTo>
                    <a:pt x="2337" y="396"/>
                  </a:lnTo>
                  <a:lnTo>
                    <a:pt x="2350" y="386"/>
                  </a:lnTo>
                  <a:lnTo>
                    <a:pt x="2364" y="378"/>
                  </a:lnTo>
                  <a:lnTo>
                    <a:pt x="2378" y="370"/>
                  </a:lnTo>
                  <a:lnTo>
                    <a:pt x="2394" y="363"/>
                  </a:lnTo>
                  <a:lnTo>
                    <a:pt x="2410" y="356"/>
                  </a:lnTo>
                  <a:lnTo>
                    <a:pt x="2426" y="350"/>
                  </a:lnTo>
                  <a:lnTo>
                    <a:pt x="2442" y="345"/>
                  </a:lnTo>
                  <a:lnTo>
                    <a:pt x="2459" y="341"/>
                  </a:lnTo>
                  <a:lnTo>
                    <a:pt x="2477" y="339"/>
                  </a:lnTo>
                  <a:lnTo>
                    <a:pt x="2496" y="337"/>
                  </a:lnTo>
                  <a:lnTo>
                    <a:pt x="2514" y="334"/>
                  </a:lnTo>
                  <a:lnTo>
                    <a:pt x="2533" y="334"/>
                  </a:lnTo>
                  <a:lnTo>
                    <a:pt x="2554" y="334"/>
                  </a:lnTo>
                  <a:lnTo>
                    <a:pt x="2573" y="337"/>
                  </a:lnTo>
                  <a:lnTo>
                    <a:pt x="2592" y="339"/>
                  </a:lnTo>
                  <a:lnTo>
                    <a:pt x="2611" y="342"/>
                  </a:lnTo>
                  <a:lnTo>
                    <a:pt x="2629" y="346"/>
                  </a:lnTo>
                  <a:lnTo>
                    <a:pt x="2646" y="351"/>
                  </a:lnTo>
                  <a:lnTo>
                    <a:pt x="2662" y="357"/>
                  </a:lnTo>
                  <a:lnTo>
                    <a:pt x="2678" y="364"/>
                  </a:lnTo>
                  <a:lnTo>
                    <a:pt x="2694" y="371"/>
                  </a:lnTo>
                  <a:lnTo>
                    <a:pt x="2707" y="380"/>
                  </a:lnTo>
                  <a:lnTo>
                    <a:pt x="2721" y="390"/>
                  </a:lnTo>
                  <a:lnTo>
                    <a:pt x="2734" y="398"/>
                  </a:lnTo>
                  <a:lnTo>
                    <a:pt x="2746" y="409"/>
                  </a:lnTo>
                  <a:lnTo>
                    <a:pt x="2758" y="420"/>
                  </a:lnTo>
                  <a:lnTo>
                    <a:pt x="2769" y="431"/>
                  </a:lnTo>
                  <a:lnTo>
                    <a:pt x="2780" y="443"/>
                  </a:lnTo>
                  <a:lnTo>
                    <a:pt x="2789" y="456"/>
                  </a:lnTo>
                  <a:lnTo>
                    <a:pt x="2799" y="468"/>
                  </a:lnTo>
                  <a:lnTo>
                    <a:pt x="2807" y="483"/>
                  </a:lnTo>
                  <a:lnTo>
                    <a:pt x="2815" y="497"/>
                  </a:lnTo>
                  <a:lnTo>
                    <a:pt x="2823" y="511"/>
                  </a:lnTo>
                  <a:lnTo>
                    <a:pt x="2829" y="526"/>
                  </a:lnTo>
                  <a:lnTo>
                    <a:pt x="2834" y="542"/>
                  </a:lnTo>
                  <a:lnTo>
                    <a:pt x="2840" y="557"/>
                  </a:lnTo>
                  <a:lnTo>
                    <a:pt x="2844" y="573"/>
                  </a:lnTo>
                  <a:lnTo>
                    <a:pt x="2848" y="591"/>
                  </a:lnTo>
                  <a:lnTo>
                    <a:pt x="2852" y="607"/>
                  </a:lnTo>
                  <a:lnTo>
                    <a:pt x="2855" y="624"/>
                  </a:lnTo>
                  <a:lnTo>
                    <a:pt x="2857" y="641"/>
                  </a:lnTo>
                  <a:lnTo>
                    <a:pt x="2858" y="659"/>
                  </a:lnTo>
                  <a:lnTo>
                    <a:pt x="2859" y="676"/>
                  </a:lnTo>
                  <a:lnTo>
                    <a:pt x="2859" y="693"/>
                  </a:lnTo>
                  <a:lnTo>
                    <a:pt x="2859" y="713"/>
                  </a:lnTo>
                  <a:lnTo>
                    <a:pt x="2858" y="731"/>
                  </a:lnTo>
                  <a:lnTo>
                    <a:pt x="2856" y="748"/>
                  </a:lnTo>
                  <a:lnTo>
                    <a:pt x="2854" y="767"/>
                  </a:lnTo>
                  <a:lnTo>
                    <a:pt x="2850" y="784"/>
                  </a:lnTo>
                  <a:lnTo>
                    <a:pt x="2846" y="801"/>
                  </a:lnTo>
                  <a:lnTo>
                    <a:pt x="2842" y="819"/>
                  </a:lnTo>
                  <a:lnTo>
                    <a:pt x="2837" y="835"/>
                  </a:lnTo>
                  <a:lnTo>
                    <a:pt x="2830" y="851"/>
                  </a:lnTo>
                  <a:lnTo>
                    <a:pt x="2824" y="866"/>
                  </a:lnTo>
                  <a:lnTo>
                    <a:pt x="2816" y="881"/>
                  </a:lnTo>
                  <a:lnTo>
                    <a:pt x="2809" y="896"/>
                  </a:lnTo>
                  <a:lnTo>
                    <a:pt x="2800" y="911"/>
                  </a:lnTo>
                  <a:lnTo>
                    <a:pt x="2790" y="925"/>
                  </a:lnTo>
                  <a:lnTo>
                    <a:pt x="2781" y="938"/>
                  </a:lnTo>
                  <a:lnTo>
                    <a:pt x="2771" y="949"/>
                  </a:lnTo>
                  <a:lnTo>
                    <a:pt x="2759" y="961"/>
                  </a:lnTo>
                  <a:lnTo>
                    <a:pt x="2748" y="973"/>
                  </a:lnTo>
                  <a:lnTo>
                    <a:pt x="2735" y="984"/>
                  </a:lnTo>
                  <a:lnTo>
                    <a:pt x="2723" y="994"/>
                  </a:lnTo>
                  <a:lnTo>
                    <a:pt x="2710" y="1003"/>
                  </a:lnTo>
                  <a:lnTo>
                    <a:pt x="2696" y="1012"/>
                  </a:lnTo>
                  <a:lnTo>
                    <a:pt x="2682" y="1020"/>
                  </a:lnTo>
                  <a:lnTo>
                    <a:pt x="2667" y="1027"/>
                  </a:lnTo>
                  <a:lnTo>
                    <a:pt x="2650" y="1034"/>
                  </a:lnTo>
                  <a:lnTo>
                    <a:pt x="2634" y="1039"/>
                  </a:lnTo>
                  <a:lnTo>
                    <a:pt x="2617" y="1045"/>
                  </a:lnTo>
                  <a:lnTo>
                    <a:pt x="2600" y="1048"/>
                  </a:lnTo>
                  <a:lnTo>
                    <a:pt x="2583" y="1051"/>
                  </a:lnTo>
                  <a:lnTo>
                    <a:pt x="2564" y="1053"/>
                  </a:lnTo>
                  <a:lnTo>
                    <a:pt x="2546" y="1054"/>
                  </a:lnTo>
                  <a:lnTo>
                    <a:pt x="2527" y="1055"/>
                  </a:lnTo>
                  <a:close/>
                  <a:moveTo>
                    <a:pt x="1644" y="996"/>
                  </a:moveTo>
                  <a:lnTo>
                    <a:pt x="1721" y="973"/>
                  </a:lnTo>
                  <a:lnTo>
                    <a:pt x="1727" y="971"/>
                  </a:lnTo>
                  <a:lnTo>
                    <a:pt x="1732" y="968"/>
                  </a:lnTo>
                  <a:lnTo>
                    <a:pt x="1737" y="965"/>
                  </a:lnTo>
                  <a:lnTo>
                    <a:pt x="1741" y="961"/>
                  </a:lnTo>
                  <a:lnTo>
                    <a:pt x="1744" y="957"/>
                  </a:lnTo>
                  <a:lnTo>
                    <a:pt x="1746" y="952"/>
                  </a:lnTo>
                  <a:lnTo>
                    <a:pt x="1748" y="945"/>
                  </a:lnTo>
                  <a:lnTo>
                    <a:pt x="1748" y="939"/>
                  </a:lnTo>
                  <a:lnTo>
                    <a:pt x="1748" y="490"/>
                  </a:lnTo>
                  <a:lnTo>
                    <a:pt x="1747" y="481"/>
                  </a:lnTo>
                  <a:lnTo>
                    <a:pt x="1746" y="474"/>
                  </a:lnTo>
                  <a:lnTo>
                    <a:pt x="1743" y="467"/>
                  </a:lnTo>
                  <a:lnTo>
                    <a:pt x="1739" y="462"/>
                  </a:lnTo>
                  <a:lnTo>
                    <a:pt x="1733" y="457"/>
                  </a:lnTo>
                  <a:lnTo>
                    <a:pt x="1728" y="452"/>
                  </a:lnTo>
                  <a:lnTo>
                    <a:pt x="1721" y="449"/>
                  </a:lnTo>
                  <a:lnTo>
                    <a:pt x="1715" y="446"/>
                  </a:lnTo>
                  <a:lnTo>
                    <a:pt x="1641" y="416"/>
                  </a:lnTo>
                  <a:lnTo>
                    <a:pt x="1641" y="379"/>
                  </a:lnTo>
                  <a:lnTo>
                    <a:pt x="1863" y="340"/>
                  </a:lnTo>
                  <a:lnTo>
                    <a:pt x="1863" y="490"/>
                  </a:lnTo>
                  <a:lnTo>
                    <a:pt x="1868" y="490"/>
                  </a:lnTo>
                  <a:lnTo>
                    <a:pt x="1881" y="473"/>
                  </a:lnTo>
                  <a:lnTo>
                    <a:pt x="1892" y="456"/>
                  </a:lnTo>
                  <a:lnTo>
                    <a:pt x="1904" y="439"/>
                  </a:lnTo>
                  <a:lnTo>
                    <a:pt x="1916" y="424"/>
                  </a:lnTo>
                  <a:lnTo>
                    <a:pt x="1929" y="410"/>
                  </a:lnTo>
                  <a:lnTo>
                    <a:pt x="1941" y="398"/>
                  </a:lnTo>
                  <a:lnTo>
                    <a:pt x="1954" y="386"/>
                  </a:lnTo>
                  <a:lnTo>
                    <a:pt x="1967" y="376"/>
                  </a:lnTo>
                  <a:lnTo>
                    <a:pt x="1978" y="366"/>
                  </a:lnTo>
                  <a:lnTo>
                    <a:pt x="1992" y="358"/>
                  </a:lnTo>
                  <a:lnTo>
                    <a:pt x="2005" y="351"/>
                  </a:lnTo>
                  <a:lnTo>
                    <a:pt x="2018" y="345"/>
                  </a:lnTo>
                  <a:lnTo>
                    <a:pt x="2032" y="340"/>
                  </a:lnTo>
                  <a:lnTo>
                    <a:pt x="2046" y="337"/>
                  </a:lnTo>
                  <a:lnTo>
                    <a:pt x="2061" y="334"/>
                  </a:lnTo>
                  <a:lnTo>
                    <a:pt x="2076" y="334"/>
                  </a:lnTo>
                  <a:lnTo>
                    <a:pt x="2092" y="334"/>
                  </a:lnTo>
                  <a:lnTo>
                    <a:pt x="2109" y="336"/>
                  </a:lnTo>
                  <a:lnTo>
                    <a:pt x="2123" y="338"/>
                  </a:lnTo>
                  <a:lnTo>
                    <a:pt x="2138" y="341"/>
                  </a:lnTo>
                  <a:lnTo>
                    <a:pt x="2151" y="345"/>
                  </a:lnTo>
                  <a:lnTo>
                    <a:pt x="2163" y="351"/>
                  </a:lnTo>
                  <a:lnTo>
                    <a:pt x="2176" y="358"/>
                  </a:lnTo>
                  <a:lnTo>
                    <a:pt x="2189" y="366"/>
                  </a:lnTo>
                  <a:lnTo>
                    <a:pt x="2189" y="526"/>
                  </a:lnTo>
                  <a:lnTo>
                    <a:pt x="2126" y="526"/>
                  </a:lnTo>
                  <a:lnTo>
                    <a:pt x="2105" y="474"/>
                  </a:lnTo>
                  <a:lnTo>
                    <a:pt x="2104" y="470"/>
                  </a:lnTo>
                  <a:lnTo>
                    <a:pt x="2101" y="466"/>
                  </a:lnTo>
                  <a:lnTo>
                    <a:pt x="2098" y="463"/>
                  </a:lnTo>
                  <a:lnTo>
                    <a:pt x="2095" y="460"/>
                  </a:lnTo>
                  <a:lnTo>
                    <a:pt x="2086" y="454"/>
                  </a:lnTo>
                  <a:lnTo>
                    <a:pt x="2076" y="450"/>
                  </a:lnTo>
                  <a:lnTo>
                    <a:pt x="2066" y="446"/>
                  </a:lnTo>
                  <a:lnTo>
                    <a:pt x="2055" y="444"/>
                  </a:lnTo>
                  <a:lnTo>
                    <a:pt x="2043" y="441"/>
                  </a:lnTo>
                  <a:lnTo>
                    <a:pt x="2032" y="441"/>
                  </a:lnTo>
                  <a:lnTo>
                    <a:pt x="2019" y="441"/>
                  </a:lnTo>
                  <a:lnTo>
                    <a:pt x="2007" y="444"/>
                  </a:lnTo>
                  <a:lnTo>
                    <a:pt x="1995" y="446"/>
                  </a:lnTo>
                  <a:lnTo>
                    <a:pt x="1984" y="450"/>
                  </a:lnTo>
                  <a:lnTo>
                    <a:pt x="1972" y="454"/>
                  </a:lnTo>
                  <a:lnTo>
                    <a:pt x="1961" y="460"/>
                  </a:lnTo>
                  <a:lnTo>
                    <a:pt x="1952" y="465"/>
                  </a:lnTo>
                  <a:lnTo>
                    <a:pt x="1942" y="473"/>
                  </a:lnTo>
                  <a:lnTo>
                    <a:pt x="1932" y="480"/>
                  </a:lnTo>
                  <a:lnTo>
                    <a:pt x="1923" y="488"/>
                  </a:lnTo>
                  <a:lnTo>
                    <a:pt x="1914" y="497"/>
                  </a:lnTo>
                  <a:lnTo>
                    <a:pt x="1905" y="505"/>
                  </a:lnTo>
                  <a:lnTo>
                    <a:pt x="1897" y="515"/>
                  </a:lnTo>
                  <a:lnTo>
                    <a:pt x="1888" y="525"/>
                  </a:lnTo>
                  <a:lnTo>
                    <a:pt x="1881" y="534"/>
                  </a:lnTo>
                  <a:lnTo>
                    <a:pt x="1872" y="544"/>
                  </a:lnTo>
                  <a:lnTo>
                    <a:pt x="1872" y="939"/>
                  </a:lnTo>
                  <a:lnTo>
                    <a:pt x="1873" y="945"/>
                  </a:lnTo>
                  <a:lnTo>
                    <a:pt x="1874" y="952"/>
                  </a:lnTo>
                  <a:lnTo>
                    <a:pt x="1876" y="957"/>
                  </a:lnTo>
                  <a:lnTo>
                    <a:pt x="1880" y="961"/>
                  </a:lnTo>
                  <a:lnTo>
                    <a:pt x="1884" y="966"/>
                  </a:lnTo>
                  <a:lnTo>
                    <a:pt x="1888" y="969"/>
                  </a:lnTo>
                  <a:lnTo>
                    <a:pt x="1894" y="971"/>
                  </a:lnTo>
                  <a:lnTo>
                    <a:pt x="1899" y="973"/>
                  </a:lnTo>
                  <a:lnTo>
                    <a:pt x="1995" y="996"/>
                  </a:lnTo>
                  <a:lnTo>
                    <a:pt x="1995" y="1037"/>
                  </a:lnTo>
                  <a:lnTo>
                    <a:pt x="1644" y="1037"/>
                  </a:lnTo>
                  <a:lnTo>
                    <a:pt x="1644" y="996"/>
                  </a:lnTo>
                  <a:close/>
                  <a:moveTo>
                    <a:pt x="1157" y="256"/>
                  </a:moveTo>
                  <a:lnTo>
                    <a:pt x="1169" y="237"/>
                  </a:lnTo>
                  <a:lnTo>
                    <a:pt x="1181" y="220"/>
                  </a:lnTo>
                  <a:lnTo>
                    <a:pt x="1191" y="204"/>
                  </a:lnTo>
                  <a:lnTo>
                    <a:pt x="1202" y="189"/>
                  </a:lnTo>
                  <a:lnTo>
                    <a:pt x="1212" y="175"/>
                  </a:lnTo>
                  <a:lnTo>
                    <a:pt x="1220" y="160"/>
                  </a:lnTo>
                  <a:lnTo>
                    <a:pt x="1229" y="147"/>
                  </a:lnTo>
                  <a:lnTo>
                    <a:pt x="1238" y="136"/>
                  </a:lnTo>
                  <a:lnTo>
                    <a:pt x="1245" y="125"/>
                  </a:lnTo>
                  <a:lnTo>
                    <a:pt x="1252" y="114"/>
                  </a:lnTo>
                  <a:lnTo>
                    <a:pt x="1259" y="103"/>
                  </a:lnTo>
                  <a:lnTo>
                    <a:pt x="1266" y="93"/>
                  </a:lnTo>
                  <a:lnTo>
                    <a:pt x="1272" y="84"/>
                  </a:lnTo>
                  <a:lnTo>
                    <a:pt x="1277" y="75"/>
                  </a:lnTo>
                  <a:lnTo>
                    <a:pt x="1284" y="66"/>
                  </a:lnTo>
                  <a:lnTo>
                    <a:pt x="1290" y="58"/>
                  </a:lnTo>
                  <a:lnTo>
                    <a:pt x="1301" y="42"/>
                  </a:lnTo>
                  <a:lnTo>
                    <a:pt x="1312" y="30"/>
                  </a:lnTo>
                  <a:lnTo>
                    <a:pt x="1321" y="20"/>
                  </a:lnTo>
                  <a:lnTo>
                    <a:pt x="1332" y="12"/>
                  </a:lnTo>
                  <a:lnTo>
                    <a:pt x="1342" y="7"/>
                  </a:lnTo>
                  <a:lnTo>
                    <a:pt x="1353" y="4"/>
                  </a:lnTo>
                  <a:lnTo>
                    <a:pt x="1363" y="2"/>
                  </a:lnTo>
                  <a:lnTo>
                    <a:pt x="1376" y="0"/>
                  </a:lnTo>
                  <a:lnTo>
                    <a:pt x="1387" y="2"/>
                  </a:lnTo>
                  <a:lnTo>
                    <a:pt x="1398" y="5"/>
                  </a:lnTo>
                  <a:lnTo>
                    <a:pt x="1408" y="10"/>
                  </a:lnTo>
                  <a:lnTo>
                    <a:pt x="1415" y="17"/>
                  </a:lnTo>
                  <a:lnTo>
                    <a:pt x="1421" y="24"/>
                  </a:lnTo>
                  <a:lnTo>
                    <a:pt x="1426" y="33"/>
                  </a:lnTo>
                  <a:lnTo>
                    <a:pt x="1429" y="43"/>
                  </a:lnTo>
                  <a:lnTo>
                    <a:pt x="1430" y="52"/>
                  </a:lnTo>
                  <a:lnTo>
                    <a:pt x="1429" y="64"/>
                  </a:lnTo>
                  <a:lnTo>
                    <a:pt x="1428" y="74"/>
                  </a:lnTo>
                  <a:lnTo>
                    <a:pt x="1424" y="84"/>
                  </a:lnTo>
                  <a:lnTo>
                    <a:pt x="1419" y="92"/>
                  </a:lnTo>
                  <a:lnTo>
                    <a:pt x="1413" y="101"/>
                  </a:lnTo>
                  <a:lnTo>
                    <a:pt x="1404" y="109"/>
                  </a:lnTo>
                  <a:lnTo>
                    <a:pt x="1395" y="117"/>
                  </a:lnTo>
                  <a:lnTo>
                    <a:pt x="1384" y="127"/>
                  </a:lnTo>
                  <a:lnTo>
                    <a:pt x="1369" y="140"/>
                  </a:lnTo>
                  <a:lnTo>
                    <a:pt x="1353" y="153"/>
                  </a:lnTo>
                  <a:lnTo>
                    <a:pt x="1344" y="160"/>
                  </a:lnTo>
                  <a:lnTo>
                    <a:pt x="1334" y="168"/>
                  </a:lnTo>
                  <a:lnTo>
                    <a:pt x="1324" y="176"/>
                  </a:lnTo>
                  <a:lnTo>
                    <a:pt x="1313" y="184"/>
                  </a:lnTo>
                  <a:lnTo>
                    <a:pt x="1301" y="194"/>
                  </a:lnTo>
                  <a:lnTo>
                    <a:pt x="1288" y="204"/>
                  </a:lnTo>
                  <a:lnTo>
                    <a:pt x="1275" y="213"/>
                  </a:lnTo>
                  <a:lnTo>
                    <a:pt x="1260" y="225"/>
                  </a:lnTo>
                  <a:lnTo>
                    <a:pt x="1245" y="237"/>
                  </a:lnTo>
                  <a:lnTo>
                    <a:pt x="1228" y="250"/>
                  </a:lnTo>
                  <a:lnTo>
                    <a:pt x="1209" y="264"/>
                  </a:lnTo>
                  <a:lnTo>
                    <a:pt x="1189" y="279"/>
                  </a:lnTo>
                  <a:lnTo>
                    <a:pt x="1157" y="256"/>
                  </a:lnTo>
                  <a:close/>
                  <a:moveTo>
                    <a:pt x="1396" y="689"/>
                  </a:moveTo>
                  <a:lnTo>
                    <a:pt x="1364" y="689"/>
                  </a:lnTo>
                  <a:lnTo>
                    <a:pt x="1333" y="690"/>
                  </a:lnTo>
                  <a:lnTo>
                    <a:pt x="1304" y="692"/>
                  </a:lnTo>
                  <a:lnTo>
                    <a:pt x="1276" y="695"/>
                  </a:lnTo>
                  <a:lnTo>
                    <a:pt x="1251" y="700"/>
                  </a:lnTo>
                  <a:lnTo>
                    <a:pt x="1227" y="705"/>
                  </a:lnTo>
                  <a:lnTo>
                    <a:pt x="1205" y="712"/>
                  </a:lnTo>
                  <a:lnTo>
                    <a:pt x="1185" y="719"/>
                  </a:lnTo>
                  <a:lnTo>
                    <a:pt x="1176" y="724"/>
                  </a:lnTo>
                  <a:lnTo>
                    <a:pt x="1168" y="729"/>
                  </a:lnTo>
                  <a:lnTo>
                    <a:pt x="1159" y="733"/>
                  </a:lnTo>
                  <a:lnTo>
                    <a:pt x="1152" y="740"/>
                  </a:lnTo>
                  <a:lnTo>
                    <a:pt x="1145" y="745"/>
                  </a:lnTo>
                  <a:lnTo>
                    <a:pt x="1138" y="752"/>
                  </a:lnTo>
                  <a:lnTo>
                    <a:pt x="1132" y="758"/>
                  </a:lnTo>
                  <a:lnTo>
                    <a:pt x="1127" y="766"/>
                  </a:lnTo>
                  <a:lnTo>
                    <a:pt x="1121" y="773"/>
                  </a:lnTo>
                  <a:lnTo>
                    <a:pt x="1117" y="781"/>
                  </a:lnTo>
                  <a:lnTo>
                    <a:pt x="1114" y="789"/>
                  </a:lnTo>
                  <a:lnTo>
                    <a:pt x="1111" y="798"/>
                  </a:lnTo>
                  <a:lnTo>
                    <a:pt x="1109" y="807"/>
                  </a:lnTo>
                  <a:lnTo>
                    <a:pt x="1106" y="817"/>
                  </a:lnTo>
                  <a:lnTo>
                    <a:pt x="1106" y="827"/>
                  </a:lnTo>
                  <a:lnTo>
                    <a:pt x="1105" y="838"/>
                  </a:lnTo>
                  <a:lnTo>
                    <a:pt x="1106" y="855"/>
                  </a:lnTo>
                  <a:lnTo>
                    <a:pt x="1109" y="872"/>
                  </a:lnTo>
                  <a:lnTo>
                    <a:pt x="1112" y="886"/>
                  </a:lnTo>
                  <a:lnTo>
                    <a:pt x="1117" y="899"/>
                  </a:lnTo>
                  <a:lnTo>
                    <a:pt x="1124" y="909"/>
                  </a:lnTo>
                  <a:lnTo>
                    <a:pt x="1130" y="920"/>
                  </a:lnTo>
                  <a:lnTo>
                    <a:pt x="1138" y="929"/>
                  </a:lnTo>
                  <a:lnTo>
                    <a:pt x="1146" y="936"/>
                  </a:lnTo>
                  <a:lnTo>
                    <a:pt x="1155" y="944"/>
                  </a:lnTo>
                  <a:lnTo>
                    <a:pt x="1164" y="949"/>
                  </a:lnTo>
                  <a:lnTo>
                    <a:pt x="1174" y="954"/>
                  </a:lnTo>
                  <a:lnTo>
                    <a:pt x="1185" y="958"/>
                  </a:lnTo>
                  <a:lnTo>
                    <a:pt x="1197" y="960"/>
                  </a:lnTo>
                  <a:lnTo>
                    <a:pt x="1206" y="962"/>
                  </a:lnTo>
                  <a:lnTo>
                    <a:pt x="1217" y="963"/>
                  </a:lnTo>
                  <a:lnTo>
                    <a:pt x="1228" y="963"/>
                  </a:lnTo>
                  <a:lnTo>
                    <a:pt x="1238" y="963"/>
                  </a:lnTo>
                  <a:lnTo>
                    <a:pt x="1248" y="962"/>
                  </a:lnTo>
                  <a:lnTo>
                    <a:pt x="1260" y="961"/>
                  </a:lnTo>
                  <a:lnTo>
                    <a:pt x="1272" y="959"/>
                  </a:lnTo>
                  <a:lnTo>
                    <a:pt x="1284" y="957"/>
                  </a:lnTo>
                  <a:lnTo>
                    <a:pt x="1295" y="954"/>
                  </a:lnTo>
                  <a:lnTo>
                    <a:pt x="1306" y="951"/>
                  </a:lnTo>
                  <a:lnTo>
                    <a:pt x="1318" y="946"/>
                  </a:lnTo>
                  <a:lnTo>
                    <a:pt x="1329" y="942"/>
                  </a:lnTo>
                  <a:lnTo>
                    <a:pt x="1340" y="936"/>
                  </a:lnTo>
                  <a:lnTo>
                    <a:pt x="1351" y="930"/>
                  </a:lnTo>
                  <a:lnTo>
                    <a:pt x="1361" y="924"/>
                  </a:lnTo>
                  <a:lnTo>
                    <a:pt x="1371" y="916"/>
                  </a:lnTo>
                  <a:lnTo>
                    <a:pt x="1380" y="908"/>
                  </a:lnTo>
                  <a:lnTo>
                    <a:pt x="1387" y="900"/>
                  </a:lnTo>
                  <a:lnTo>
                    <a:pt x="1395" y="890"/>
                  </a:lnTo>
                  <a:lnTo>
                    <a:pt x="1396" y="689"/>
                  </a:lnTo>
                  <a:close/>
                  <a:moveTo>
                    <a:pt x="1397" y="934"/>
                  </a:moveTo>
                  <a:lnTo>
                    <a:pt x="1384" y="953"/>
                  </a:lnTo>
                  <a:lnTo>
                    <a:pt x="1370" y="969"/>
                  </a:lnTo>
                  <a:lnTo>
                    <a:pt x="1356" y="983"/>
                  </a:lnTo>
                  <a:lnTo>
                    <a:pt x="1341" y="995"/>
                  </a:lnTo>
                  <a:lnTo>
                    <a:pt x="1326" y="1006"/>
                  </a:lnTo>
                  <a:lnTo>
                    <a:pt x="1310" y="1015"/>
                  </a:lnTo>
                  <a:lnTo>
                    <a:pt x="1295" y="1023"/>
                  </a:lnTo>
                  <a:lnTo>
                    <a:pt x="1278" y="1031"/>
                  </a:lnTo>
                  <a:lnTo>
                    <a:pt x="1263" y="1036"/>
                  </a:lnTo>
                  <a:lnTo>
                    <a:pt x="1248" y="1040"/>
                  </a:lnTo>
                  <a:lnTo>
                    <a:pt x="1233" y="1045"/>
                  </a:lnTo>
                  <a:lnTo>
                    <a:pt x="1218" y="1047"/>
                  </a:lnTo>
                  <a:lnTo>
                    <a:pt x="1203" y="1049"/>
                  </a:lnTo>
                  <a:lnTo>
                    <a:pt x="1189" y="1050"/>
                  </a:lnTo>
                  <a:lnTo>
                    <a:pt x="1176" y="1050"/>
                  </a:lnTo>
                  <a:lnTo>
                    <a:pt x="1163" y="1051"/>
                  </a:lnTo>
                  <a:lnTo>
                    <a:pt x="1142" y="1050"/>
                  </a:lnTo>
                  <a:lnTo>
                    <a:pt x="1121" y="1047"/>
                  </a:lnTo>
                  <a:lnTo>
                    <a:pt x="1112" y="1045"/>
                  </a:lnTo>
                  <a:lnTo>
                    <a:pt x="1102" y="1041"/>
                  </a:lnTo>
                  <a:lnTo>
                    <a:pt x="1094" y="1038"/>
                  </a:lnTo>
                  <a:lnTo>
                    <a:pt x="1084" y="1035"/>
                  </a:lnTo>
                  <a:lnTo>
                    <a:pt x="1068" y="1026"/>
                  </a:lnTo>
                  <a:lnTo>
                    <a:pt x="1052" y="1016"/>
                  </a:lnTo>
                  <a:lnTo>
                    <a:pt x="1038" y="1006"/>
                  </a:lnTo>
                  <a:lnTo>
                    <a:pt x="1025" y="993"/>
                  </a:lnTo>
                  <a:lnTo>
                    <a:pt x="1013" y="980"/>
                  </a:lnTo>
                  <a:lnTo>
                    <a:pt x="1003" y="966"/>
                  </a:lnTo>
                  <a:lnTo>
                    <a:pt x="995" y="949"/>
                  </a:lnTo>
                  <a:lnTo>
                    <a:pt x="987" y="933"/>
                  </a:lnTo>
                  <a:lnTo>
                    <a:pt x="982" y="916"/>
                  </a:lnTo>
                  <a:lnTo>
                    <a:pt x="977" y="899"/>
                  </a:lnTo>
                  <a:lnTo>
                    <a:pt x="974" y="880"/>
                  </a:lnTo>
                  <a:lnTo>
                    <a:pt x="974" y="863"/>
                  </a:lnTo>
                  <a:lnTo>
                    <a:pt x="975" y="841"/>
                  </a:lnTo>
                  <a:lnTo>
                    <a:pt x="977" y="821"/>
                  </a:lnTo>
                  <a:lnTo>
                    <a:pt x="983" y="802"/>
                  </a:lnTo>
                  <a:lnTo>
                    <a:pt x="989" y="785"/>
                  </a:lnTo>
                  <a:lnTo>
                    <a:pt x="997" y="768"/>
                  </a:lnTo>
                  <a:lnTo>
                    <a:pt x="1006" y="753"/>
                  </a:lnTo>
                  <a:lnTo>
                    <a:pt x="1017" y="739"/>
                  </a:lnTo>
                  <a:lnTo>
                    <a:pt x="1030" y="725"/>
                  </a:lnTo>
                  <a:lnTo>
                    <a:pt x="1043" y="713"/>
                  </a:lnTo>
                  <a:lnTo>
                    <a:pt x="1057" y="701"/>
                  </a:lnTo>
                  <a:lnTo>
                    <a:pt x="1072" y="691"/>
                  </a:lnTo>
                  <a:lnTo>
                    <a:pt x="1088" y="681"/>
                  </a:lnTo>
                  <a:lnTo>
                    <a:pt x="1105" y="673"/>
                  </a:lnTo>
                  <a:lnTo>
                    <a:pt x="1123" y="664"/>
                  </a:lnTo>
                  <a:lnTo>
                    <a:pt x="1140" y="658"/>
                  </a:lnTo>
                  <a:lnTo>
                    <a:pt x="1158" y="651"/>
                  </a:lnTo>
                  <a:lnTo>
                    <a:pt x="1175" y="646"/>
                  </a:lnTo>
                  <a:lnTo>
                    <a:pt x="1194" y="641"/>
                  </a:lnTo>
                  <a:lnTo>
                    <a:pt x="1212" y="637"/>
                  </a:lnTo>
                  <a:lnTo>
                    <a:pt x="1230" y="635"/>
                  </a:lnTo>
                  <a:lnTo>
                    <a:pt x="1247" y="633"/>
                  </a:lnTo>
                  <a:lnTo>
                    <a:pt x="1266" y="631"/>
                  </a:lnTo>
                  <a:lnTo>
                    <a:pt x="1282" y="630"/>
                  </a:lnTo>
                  <a:lnTo>
                    <a:pt x="1298" y="630"/>
                  </a:lnTo>
                  <a:lnTo>
                    <a:pt x="1306" y="630"/>
                  </a:lnTo>
                  <a:lnTo>
                    <a:pt x="1318" y="631"/>
                  </a:lnTo>
                  <a:lnTo>
                    <a:pt x="1332" y="632"/>
                  </a:lnTo>
                  <a:lnTo>
                    <a:pt x="1347" y="634"/>
                  </a:lnTo>
                  <a:lnTo>
                    <a:pt x="1361" y="635"/>
                  </a:lnTo>
                  <a:lnTo>
                    <a:pt x="1375" y="636"/>
                  </a:lnTo>
                  <a:lnTo>
                    <a:pt x="1387" y="637"/>
                  </a:lnTo>
                  <a:lnTo>
                    <a:pt x="1396" y="638"/>
                  </a:lnTo>
                  <a:lnTo>
                    <a:pt x="1396" y="533"/>
                  </a:lnTo>
                  <a:lnTo>
                    <a:pt x="1396" y="516"/>
                  </a:lnTo>
                  <a:lnTo>
                    <a:pt x="1394" y="501"/>
                  </a:lnTo>
                  <a:lnTo>
                    <a:pt x="1391" y="487"/>
                  </a:lnTo>
                  <a:lnTo>
                    <a:pt x="1388" y="474"/>
                  </a:lnTo>
                  <a:lnTo>
                    <a:pt x="1384" y="463"/>
                  </a:lnTo>
                  <a:lnTo>
                    <a:pt x="1378" y="452"/>
                  </a:lnTo>
                  <a:lnTo>
                    <a:pt x="1372" y="444"/>
                  </a:lnTo>
                  <a:lnTo>
                    <a:pt x="1364" y="436"/>
                  </a:lnTo>
                  <a:lnTo>
                    <a:pt x="1357" y="430"/>
                  </a:lnTo>
                  <a:lnTo>
                    <a:pt x="1347" y="424"/>
                  </a:lnTo>
                  <a:lnTo>
                    <a:pt x="1338" y="420"/>
                  </a:lnTo>
                  <a:lnTo>
                    <a:pt x="1328" y="416"/>
                  </a:lnTo>
                  <a:lnTo>
                    <a:pt x="1316" y="413"/>
                  </a:lnTo>
                  <a:lnTo>
                    <a:pt x="1304" y="411"/>
                  </a:lnTo>
                  <a:lnTo>
                    <a:pt x="1291" y="410"/>
                  </a:lnTo>
                  <a:lnTo>
                    <a:pt x="1277" y="410"/>
                  </a:lnTo>
                  <a:lnTo>
                    <a:pt x="1261" y="411"/>
                  </a:lnTo>
                  <a:lnTo>
                    <a:pt x="1245" y="412"/>
                  </a:lnTo>
                  <a:lnTo>
                    <a:pt x="1228" y="417"/>
                  </a:lnTo>
                  <a:lnTo>
                    <a:pt x="1212" y="421"/>
                  </a:lnTo>
                  <a:lnTo>
                    <a:pt x="1196" y="427"/>
                  </a:lnTo>
                  <a:lnTo>
                    <a:pt x="1181" y="434"/>
                  </a:lnTo>
                  <a:lnTo>
                    <a:pt x="1166" y="441"/>
                  </a:lnTo>
                  <a:lnTo>
                    <a:pt x="1151" y="449"/>
                  </a:lnTo>
                  <a:lnTo>
                    <a:pt x="1135" y="458"/>
                  </a:lnTo>
                  <a:lnTo>
                    <a:pt x="1121" y="466"/>
                  </a:lnTo>
                  <a:lnTo>
                    <a:pt x="1109" y="475"/>
                  </a:lnTo>
                  <a:lnTo>
                    <a:pt x="1096" y="484"/>
                  </a:lnTo>
                  <a:lnTo>
                    <a:pt x="1084" y="492"/>
                  </a:lnTo>
                  <a:lnTo>
                    <a:pt x="1073" y="500"/>
                  </a:lnTo>
                  <a:lnTo>
                    <a:pt x="1062" y="507"/>
                  </a:lnTo>
                  <a:lnTo>
                    <a:pt x="1054" y="514"/>
                  </a:lnTo>
                  <a:lnTo>
                    <a:pt x="1031" y="514"/>
                  </a:lnTo>
                  <a:lnTo>
                    <a:pt x="1021" y="394"/>
                  </a:lnTo>
                  <a:lnTo>
                    <a:pt x="1034" y="389"/>
                  </a:lnTo>
                  <a:lnTo>
                    <a:pt x="1047" y="383"/>
                  </a:lnTo>
                  <a:lnTo>
                    <a:pt x="1060" y="378"/>
                  </a:lnTo>
                  <a:lnTo>
                    <a:pt x="1073" y="372"/>
                  </a:lnTo>
                  <a:lnTo>
                    <a:pt x="1087" y="367"/>
                  </a:lnTo>
                  <a:lnTo>
                    <a:pt x="1101" y="363"/>
                  </a:lnTo>
                  <a:lnTo>
                    <a:pt x="1116" y="358"/>
                  </a:lnTo>
                  <a:lnTo>
                    <a:pt x="1131" y="353"/>
                  </a:lnTo>
                  <a:lnTo>
                    <a:pt x="1147" y="350"/>
                  </a:lnTo>
                  <a:lnTo>
                    <a:pt x="1163" y="345"/>
                  </a:lnTo>
                  <a:lnTo>
                    <a:pt x="1180" y="342"/>
                  </a:lnTo>
                  <a:lnTo>
                    <a:pt x="1197" y="340"/>
                  </a:lnTo>
                  <a:lnTo>
                    <a:pt x="1215" y="338"/>
                  </a:lnTo>
                  <a:lnTo>
                    <a:pt x="1233" y="336"/>
                  </a:lnTo>
                  <a:lnTo>
                    <a:pt x="1253" y="334"/>
                  </a:lnTo>
                  <a:lnTo>
                    <a:pt x="1272" y="334"/>
                  </a:lnTo>
                  <a:lnTo>
                    <a:pt x="1295" y="334"/>
                  </a:lnTo>
                  <a:lnTo>
                    <a:pt x="1317" y="337"/>
                  </a:lnTo>
                  <a:lnTo>
                    <a:pt x="1340" y="340"/>
                  </a:lnTo>
                  <a:lnTo>
                    <a:pt x="1362" y="344"/>
                  </a:lnTo>
                  <a:lnTo>
                    <a:pt x="1384" y="351"/>
                  </a:lnTo>
                  <a:lnTo>
                    <a:pt x="1404" y="358"/>
                  </a:lnTo>
                  <a:lnTo>
                    <a:pt x="1414" y="363"/>
                  </a:lnTo>
                  <a:lnTo>
                    <a:pt x="1424" y="368"/>
                  </a:lnTo>
                  <a:lnTo>
                    <a:pt x="1433" y="373"/>
                  </a:lnTo>
                  <a:lnTo>
                    <a:pt x="1442" y="380"/>
                  </a:lnTo>
                  <a:lnTo>
                    <a:pt x="1451" y="386"/>
                  </a:lnTo>
                  <a:lnTo>
                    <a:pt x="1458" y="394"/>
                  </a:lnTo>
                  <a:lnTo>
                    <a:pt x="1467" y="401"/>
                  </a:lnTo>
                  <a:lnTo>
                    <a:pt x="1473" y="409"/>
                  </a:lnTo>
                  <a:lnTo>
                    <a:pt x="1481" y="418"/>
                  </a:lnTo>
                  <a:lnTo>
                    <a:pt x="1487" y="427"/>
                  </a:lnTo>
                  <a:lnTo>
                    <a:pt x="1492" y="437"/>
                  </a:lnTo>
                  <a:lnTo>
                    <a:pt x="1498" y="448"/>
                  </a:lnTo>
                  <a:lnTo>
                    <a:pt x="1503" y="459"/>
                  </a:lnTo>
                  <a:lnTo>
                    <a:pt x="1508" y="471"/>
                  </a:lnTo>
                  <a:lnTo>
                    <a:pt x="1512" y="483"/>
                  </a:lnTo>
                  <a:lnTo>
                    <a:pt x="1515" y="496"/>
                  </a:lnTo>
                  <a:lnTo>
                    <a:pt x="1517" y="510"/>
                  </a:lnTo>
                  <a:lnTo>
                    <a:pt x="1518" y="525"/>
                  </a:lnTo>
                  <a:lnTo>
                    <a:pt x="1519" y="540"/>
                  </a:lnTo>
                  <a:lnTo>
                    <a:pt x="1520" y="556"/>
                  </a:lnTo>
                  <a:lnTo>
                    <a:pt x="1518" y="914"/>
                  </a:lnTo>
                  <a:lnTo>
                    <a:pt x="1518" y="919"/>
                  </a:lnTo>
                  <a:lnTo>
                    <a:pt x="1519" y="925"/>
                  </a:lnTo>
                  <a:lnTo>
                    <a:pt x="1520" y="930"/>
                  </a:lnTo>
                  <a:lnTo>
                    <a:pt x="1523" y="935"/>
                  </a:lnTo>
                  <a:lnTo>
                    <a:pt x="1525" y="940"/>
                  </a:lnTo>
                  <a:lnTo>
                    <a:pt x="1528" y="943"/>
                  </a:lnTo>
                  <a:lnTo>
                    <a:pt x="1531" y="947"/>
                  </a:lnTo>
                  <a:lnTo>
                    <a:pt x="1535" y="951"/>
                  </a:lnTo>
                  <a:lnTo>
                    <a:pt x="1540" y="954"/>
                  </a:lnTo>
                  <a:lnTo>
                    <a:pt x="1544" y="957"/>
                  </a:lnTo>
                  <a:lnTo>
                    <a:pt x="1548" y="959"/>
                  </a:lnTo>
                  <a:lnTo>
                    <a:pt x="1554" y="961"/>
                  </a:lnTo>
                  <a:lnTo>
                    <a:pt x="1566" y="963"/>
                  </a:lnTo>
                  <a:lnTo>
                    <a:pt x="1577" y="965"/>
                  </a:lnTo>
                  <a:lnTo>
                    <a:pt x="1584" y="965"/>
                  </a:lnTo>
                  <a:lnTo>
                    <a:pt x="1590" y="962"/>
                  </a:lnTo>
                  <a:lnTo>
                    <a:pt x="1599" y="961"/>
                  </a:lnTo>
                  <a:lnTo>
                    <a:pt x="1607" y="959"/>
                  </a:lnTo>
                  <a:lnTo>
                    <a:pt x="1616" y="956"/>
                  </a:lnTo>
                  <a:lnTo>
                    <a:pt x="1625" y="954"/>
                  </a:lnTo>
                  <a:lnTo>
                    <a:pt x="1632" y="951"/>
                  </a:lnTo>
                  <a:lnTo>
                    <a:pt x="1640" y="947"/>
                  </a:lnTo>
                  <a:lnTo>
                    <a:pt x="1649" y="947"/>
                  </a:lnTo>
                  <a:lnTo>
                    <a:pt x="1649" y="994"/>
                  </a:lnTo>
                  <a:lnTo>
                    <a:pt x="1638" y="1002"/>
                  </a:lnTo>
                  <a:lnTo>
                    <a:pt x="1624" y="1011"/>
                  </a:lnTo>
                  <a:lnTo>
                    <a:pt x="1616" y="1015"/>
                  </a:lnTo>
                  <a:lnTo>
                    <a:pt x="1607" y="1020"/>
                  </a:lnTo>
                  <a:lnTo>
                    <a:pt x="1599" y="1025"/>
                  </a:lnTo>
                  <a:lnTo>
                    <a:pt x="1590" y="1029"/>
                  </a:lnTo>
                  <a:lnTo>
                    <a:pt x="1581" y="1034"/>
                  </a:lnTo>
                  <a:lnTo>
                    <a:pt x="1572" y="1037"/>
                  </a:lnTo>
                  <a:lnTo>
                    <a:pt x="1562" y="1041"/>
                  </a:lnTo>
                  <a:lnTo>
                    <a:pt x="1553" y="1045"/>
                  </a:lnTo>
                  <a:lnTo>
                    <a:pt x="1543" y="1047"/>
                  </a:lnTo>
                  <a:lnTo>
                    <a:pt x="1534" y="1049"/>
                  </a:lnTo>
                  <a:lnTo>
                    <a:pt x="1526" y="1050"/>
                  </a:lnTo>
                  <a:lnTo>
                    <a:pt x="1517" y="1051"/>
                  </a:lnTo>
                  <a:lnTo>
                    <a:pt x="1503" y="1050"/>
                  </a:lnTo>
                  <a:lnTo>
                    <a:pt x="1490" y="1049"/>
                  </a:lnTo>
                  <a:lnTo>
                    <a:pt x="1478" y="1047"/>
                  </a:lnTo>
                  <a:lnTo>
                    <a:pt x="1467" y="1043"/>
                  </a:lnTo>
                  <a:lnTo>
                    <a:pt x="1457" y="1040"/>
                  </a:lnTo>
                  <a:lnTo>
                    <a:pt x="1447" y="1036"/>
                  </a:lnTo>
                  <a:lnTo>
                    <a:pt x="1439" y="1031"/>
                  </a:lnTo>
                  <a:lnTo>
                    <a:pt x="1431" y="1024"/>
                  </a:lnTo>
                  <a:lnTo>
                    <a:pt x="1424" y="1016"/>
                  </a:lnTo>
                  <a:lnTo>
                    <a:pt x="1418" y="1008"/>
                  </a:lnTo>
                  <a:lnTo>
                    <a:pt x="1413" y="998"/>
                  </a:lnTo>
                  <a:lnTo>
                    <a:pt x="1410" y="987"/>
                  </a:lnTo>
                  <a:lnTo>
                    <a:pt x="1406" y="976"/>
                  </a:lnTo>
                  <a:lnTo>
                    <a:pt x="1404" y="963"/>
                  </a:lnTo>
                  <a:lnTo>
                    <a:pt x="1402" y="949"/>
                  </a:lnTo>
                  <a:lnTo>
                    <a:pt x="1402" y="934"/>
                  </a:lnTo>
                  <a:lnTo>
                    <a:pt x="1397" y="934"/>
                  </a:lnTo>
                  <a:close/>
                  <a:moveTo>
                    <a:pt x="15143" y="996"/>
                  </a:moveTo>
                  <a:lnTo>
                    <a:pt x="15233" y="973"/>
                  </a:lnTo>
                  <a:lnTo>
                    <a:pt x="15240" y="971"/>
                  </a:lnTo>
                  <a:lnTo>
                    <a:pt x="15245" y="968"/>
                  </a:lnTo>
                  <a:lnTo>
                    <a:pt x="15249" y="965"/>
                  </a:lnTo>
                  <a:lnTo>
                    <a:pt x="15253" y="961"/>
                  </a:lnTo>
                  <a:lnTo>
                    <a:pt x="15258" y="957"/>
                  </a:lnTo>
                  <a:lnTo>
                    <a:pt x="15260" y="952"/>
                  </a:lnTo>
                  <a:lnTo>
                    <a:pt x="15261" y="945"/>
                  </a:lnTo>
                  <a:lnTo>
                    <a:pt x="15262" y="939"/>
                  </a:lnTo>
                  <a:lnTo>
                    <a:pt x="15262" y="488"/>
                  </a:lnTo>
                  <a:lnTo>
                    <a:pt x="15261" y="480"/>
                  </a:lnTo>
                  <a:lnTo>
                    <a:pt x="15260" y="474"/>
                  </a:lnTo>
                  <a:lnTo>
                    <a:pt x="15257" y="467"/>
                  </a:lnTo>
                  <a:lnTo>
                    <a:pt x="15253" y="463"/>
                  </a:lnTo>
                  <a:lnTo>
                    <a:pt x="15248" y="459"/>
                  </a:lnTo>
                  <a:lnTo>
                    <a:pt x="15243" y="454"/>
                  </a:lnTo>
                  <a:lnTo>
                    <a:pt x="15236" y="451"/>
                  </a:lnTo>
                  <a:lnTo>
                    <a:pt x="15229" y="448"/>
                  </a:lnTo>
                  <a:lnTo>
                    <a:pt x="15145" y="419"/>
                  </a:lnTo>
                  <a:lnTo>
                    <a:pt x="15145" y="382"/>
                  </a:lnTo>
                  <a:lnTo>
                    <a:pt x="15385" y="343"/>
                  </a:lnTo>
                  <a:lnTo>
                    <a:pt x="15385" y="939"/>
                  </a:lnTo>
                  <a:lnTo>
                    <a:pt x="15386" y="945"/>
                  </a:lnTo>
                  <a:lnTo>
                    <a:pt x="15387" y="952"/>
                  </a:lnTo>
                  <a:lnTo>
                    <a:pt x="15390" y="957"/>
                  </a:lnTo>
                  <a:lnTo>
                    <a:pt x="15393" y="961"/>
                  </a:lnTo>
                  <a:lnTo>
                    <a:pt x="15398" y="966"/>
                  </a:lnTo>
                  <a:lnTo>
                    <a:pt x="15402" y="969"/>
                  </a:lnTo>
                  <a:lnTo>
                    <a:pt x="15407" y="971"/>
                  </a:lnTo>
                  <a:lnTo>
                    <a:pt x="15413" y="973"/>
                  </a:lnTo>
                  <a:lnTo>
                    <a:pt x="15500" y="996"/>
                  </a:lnTo>
                  <a:lnTo>
                    <a:pt x="15500" y="1037"/>
                  </a:lnTo>
                  <a:lnTo>
                    <a:pt x="15143" y="1037"/>
                  </a:lnTo>
                  <a:lnTo>
                    <a:pt x="15143" y="996"/>
                  </a:lnTo>
                  <a:close/>
                  <a:moveTo>
                    <a:pt x="15314" y="203"/>
                  </a:moveTo>
                  <a:lnTo>
                    <a:pt x="15304" y="202"/>
                  </a:lnTo>
                  <a:lnTo>
                    <a:pt x="15295" y="200"/>
                  </a:lnTo>
                  <a:lnTo>
                    <a:pt x="15287" y="199"/>
                  </a:lnTo>
                  <a:lnTo>
                    <a:pt x="15279" y="196"/>
                  </a:lnTo>
                  <a:lnTo>
                    <a:pt x="15272" y="193"/>
                  </a:lnTo>
                  <a:lnTo>
                    <a:pt x="15264" y="189"/>
                  </a:lnTo>
                  <a:lnTo>
                    <a:pt x="15258" y="184"/>
                  </a:lnTo>
                  <a:lnTo>
                    <a:pt x="15251" y="180"/>
                  </a:lnTo>
                  <a:lnTo>
                    <a:pt x="15245" y="173"/>
                  </a:lnTo>
                  <a:lnTo>
                    <a:pt x="15240" y="168"/>
                  </a:lnTo>
                  <a:lnTo>
                    <a:pt x="15235" y="160"/>
                  </a:lnTo>
                  <a:lnTo>
                    <a:pt x="15232" y="153"/>
                  </a:lnTo>
                  <a:lnTo>
                    <a:pt x="15229" y="145"/>
                  </a:lnTo>
                  <a:lnTo>
                    <a:pt x="15227" y="137"/>
                  </a:lnTo>
                  <a:lnTo>
                    <a:pt x="15224" y="128"/>
                  </a:lnTo>
                  <a:lnTo>
                    <a:pt x="15224" y="118"/>
                  </a:lnTo>
                  <a:lnTo>
                    <a:pt x="15224" y="110"/>
                  </a:lnTo>
                  <a:lnTo>
                    <a:pt x="15227" y="101"/>
                  </a:lnTo>
                  <a:lnTo>
                    <a:pt x="15229" y="92"/>
                  </a:lnTo>
                  <a:lnTo>
                    <a:pt x="15232" y="84"/>
                  </a:lnTo>
                  <a:lnTo>
                    <a:pt x="15235" y="76"/>
                  </a:lnTo>
                  <a:lnTo>
                    <a:pt x="15240" y="70"/>
                  </a:lnTo>
                  <a:lnTo>
                    <a:pt x="15245" y="63"/>
                  </a:lnTo>
                  <a:lnTo>
                    <a:pt x="15251" y="58"/>
                  </a:lnTo>
                  <a:lnTo>
                    <a:pt x="15258" y="52"/>
                  </a:lnTo>
                  <a:lnTo>
                    <a:pt x="15264" y="48"/>
                  </a:lnTo>
                  <a:lnTo>
                    <a:pt x="15272" y="44"/>
                  </a:lnTo>
                  <a:lnTo>
                    <a:pt x="15279" y="40"/>
                  </a:lnTo>
                  <a:lnTo>
                    <a:pt x="15287" y="38"/>
                  </a:lnTo>
                  <a:lnTo>
                    <a:pt x="15295" y="36"/>
                  </a:lnTo>
                  <a:lnTo>
                    <a:pt x="15304" y="35"/>
                  </a:lnTo>
                  <a:lnTo>
                    <a:pt x="15314" y="35"/>
                  </a:lnTo>
                  <a:lnTo>
                    <a:pt x="15323" y="35"/>
                  </a:lnTo>
                  <a:lnTo>
                    <a:pt x="15332" y="36"/>
                  </a:lnTo>
                  <a:lnTo>
                    <a:pt x="15342" y="38"/>
                  </a:lnTo>
                  <a:lnTo>
                    <a:pt x="15350" y="40"/>
                  </a:lnTo>
                  <a:lnTo>
                    <a:pt x="15359" y="44"/>
                  </a:lnTo>
                  <a:lnTo>
                    <a:pt x="15366" y="47"/>
                  </a:lnTo>
                  <a:lnTo>
                    <a:pt x="15373" y="51"/>
                  </a:lnTo>
                  <a:lnTo>
                    <a:pt x="15379" y="57"/>
                  </a:lnTo>
                  <a:lnTo>
                    <a:pt x="15385" y="62"/>
                  </a:lnTo>
                  <a:lnTo>
                    <a:pt x="15390" y="68"/>
                  </a:lnTo>
                  <a:lnTo>
                    <a:pt x="15394" y="75"/>
                  </a:lnTo>
                  <a:lnTo>
                    <a:pt x="15399" y="82"/>
                  </a:lnTo>
                  <a:lnTo>
                    <a:pt x="15402" y="89"/>
                  </a:lnTo>
                  <a:lnTo>
                    <a:pt x="15404" y="98"/>
                  </a:lnTo>
                  <a:lnTo>
                    <a:pt x="15405" y="106"/>
                  </a:lnTo>
                  <a:lnTo>
                    <a:pt x="15405" y="116"/>
                  </a:lnTo>
                  <a:lnTo>
                    <a:pt x="15405" y="125"/>
                  </a:lnTo>
                  <a:lnTo>
                    <a:pt x="15404" y="135"/>
                  </a:lnTo>
                  <a:lnTo>
                    <a:pt x="15402" y="143"/>
                  </a:lnTo>
                  <a:lnTo>
                    <a:pt x="15399" y="151"/>
                  </a:lnTo>
                  <a:lnTo>
                    <a:pt x="15394" y="158"/>
                  </a:lnTo>
                  <a:lnTo>
                    <a:pt x="15390" y="166"/>
                  </a:lnTo>
                  <a:lnTo>
                    <a:pt x="15385" y="172"/>
                  </a:lnTo>
                  <a:lnTo>
                    <a:pt x="15379" y="179"/>
                  </a:lnTo>
                  <a:lnTo>
                    <a:pt x="15373" y="184"/>
                  </a:lnTo>
                  <a:lnTo>
                    <a:pt x="15365" y="189"/>
                  </a:lnTo>
                  <a:lnTo>
                    <a:pt x="15358" y="193"/>
                  </a:lnTo>
                  <a:lnTo>
                    <a:pt x="15349" y="196"/>
                  </a:lnTo>
                  <a:lnTo>
                    <a:pt x="15341" y="199"/>
                  </a:lnTo>
                  <a:lnTo>
                    <a:pt x="15332" y="200"/>
                  </a:lnTo>
                  <a:lnTo>
                    <a:pt x="15323" y="202"/>
                  </a:lnTo>
                  <a:lnTo>
                    <a:pt x="15314" y="203"/>
                  </a:lnTo>
                  <a:close/>
                  <a:moveTo>
                    <a:pt x="14774" y="422"/>
                  </a:moveTo>
                  <a:lnTo>
                    <a:pt x="14665" y="422"/>
                  </a:lnTo>
                  <a:lnTo>
                    <a:pt x="14665" y="371"/>
                  </a:lnTo>
                  <a:lnTo>
                    <a:pt x="14678" y="369"/>
                  </a:lnTo>
                  <a:lnTo>
                    <a:pt x="14690" y="367"/>
                  </a:lnTo>
                  <a:lnTo>
                    <a:pt x="14702" y="364"/>
                  </a:lnTo>
                  <a:lnTo>
                    <a:pt x="14714" y="361"/>
                  </a:lnTo>
                  <a:lnTo>
                    <a:pt x="14724" y="359"/>
                  </a:lnTo>
                  <a:lnTo>
                    <a:pt x="14734" y="356"/>
                  </a:lnTo>
                  <a:lnTo>
                    <a:pt x="14743" y="352"/>
                  </a:lnTo>
                  <a:lnTo>
                    <a:pt x="14751" y="346"/>
                  </a:lnTo>
                  <a:lnTo>
                    <a:pt x="14759" y="341"/>
                  </a:lnTo>
                  <a:lnTo>
                    <a:pt x="14765" y="334"/>
                  </a:lnTo>
                  <a:lnTo>
                    <a:pt x="14772" y="327"/>
                  </a:lnTo>
                  <a:lnTo>
                    <a:pt x="14776" y="318"/>
                  </a:lnTo>
                  <a:lnTo>
                    <a:pt x="14780" y="307"/>
                  </a:lnTo>
                  <a:lnTo>
                    <a:pt x="14785" y="297"/>
                  </a:lnTo>
                  <a:lnTo>
                    <a:pt x="14787" y="283"/>
                  </a:lnTo>
                  <a:lnTo>
                    <a:pt x="14788" y="267"/>
                  </a:lnTo>
                  <a:lnTo>
                    <a:pt x="14793" y="176"/>
                  </a:lnTo>
                  <a:lnTo>
                    <a:pt x="14899" y="155"/>
                  </a:lnTo>
                  <a:lnTo>
                    <a:pt x="14899" y="355"/>
                  </a:lnTo>
                  <a:lnTo>
                    <a:pt x="15138" y="355"/>
                  </a:lnTo>
                  <a:lnTo>
                    <a:pt x="15129" y="422"/>
                  </a:lnTo>
                  <a:lnTo>
                    <a:pt x="14899" y="422"/>
                  </a:lnTo>
                  <a:lnTo>
                    <a:pt x="14899" y="879"/>
                  </a:lnTo>
                  <a:lnTo>
                    <a:pt x="14899" y="890"/>
                  </a:lnTo>
                  <a:lnTo>
                    <a:pt x="14902" y="900"/>
                  </a:lnTo>
                  <a:lnTo>
                    <a:pt x="14906" y="908"/>
                  </a:lnTo>
                  <a:lnTo>
                    <a:pt x="14912" y="917"/>
                  </a:lnTo>
                  <a:lnTo>
                    <a:pt x="14919" y="924"/>
                  </a:lnTo>
                  <a:lnTo>
                    <a:pt x="14928" y="930"/>
                  </a:lnTo>
                  <a:lnTo>
                    <a:pt x="14936" y="936"/>
                  </a:lnTo>
                  <a:lnTo>
                    <a:pt x="14946" y="942"/>
                  </a:lnTo>
                  <a:lnTo>
                    <a:pt x="14956" y="946"/>
                  </a:lnTo>
                  <a:lnTo>
                    <a:pt x="14966" y="951"/>
                  </a:lnTo>
                  <a:lnTo>
                    <a:pt x="14977" y="954"/>
                  </a:lnTo>
                  <a:lnTo>
                    <a:pt x="14988" y="956"/>
                  </a:lnTo>
                  <a:lnTo>
                    <a:pt x="14998" y="958"/>
                  </a:lnTo>
                  <a:lnTo>
                    <a:pt x="15007" y="959"/>
                  </a:lnTo>
                  <a:lnTo>
                    <a:pt x="15017" y="960"/>
                  </a:lnTo>
                  <a:lnTo>
                    <a:pt x="15026" y="960"/>
                  </a:lnTo>
                  <a:lnTo>
                    <a:pt x="15037" y="959"/>
                  </a:lnTo>
                  <a:lnTo>
                    <a:pt x="15050" y="958"/>
                  </a:lnTo>
                  <a:lnTo>
                    <a:pt x="15064" y="955"/>
                  </a:lnTo>
                  <a:lnTo>
                    <a:pt x="15078" y="953"/>
                  </a:lnTo>
                  <a:lnTo>
                    <a:pt x="15091" y="949"/>
                  </a:lnTo>
                  <a:lnTo>
                    <a:pt x="15103" y="945"/>
                  </a:lnTo>
                  <a:lnTo>
                    <a:pt x="15113" y="942"/>
                  </a:lnTo>
                  <a:lnTo>
                    <a:pt x="15120" y="939"/>
                  </a:lnTo>
                  <a:lnTo>
                    <a:pt x="15137" y="939"/>
                  </a:lnTo>
                  <a:lnTo>
                    <a:pt x="15137" y="986"/>
                  </a:lnTo>
                  <a:lnTo>
                    <a:pt x="15126" y="993"/>
                  </a:lnTo>
                  <a:lnTo>
                    <a:pt x="15109" y="1002"/>
                  </a:lnTo>
                  <a:lnTo>
                    <a:pt x="15100" y="1008"/>
                  </a:lnTo>
                  <a:lnTo>
                    <a:pt x="15089" y="1013"/>
                  </a:lnTo>
                  <a:lnTo>
                    <a:pt x="15077" y="1019"/>
                  </a:lnTo>
                  <a:lnTo>
                    <a:pt x="15065" y="1023"/>
                  </a:lnTo>
                  <a:lnTo>
                    <a:pt x="15054" y="1028"/>
                  </a:lnTo>
                  <a:lnTo>
                    <a:pt x="15041" y="1033"/>
                  </a:lnTo>
                  <a:lnTo>
                    <a:pt x="15027" y="1037"/>
                  </a:lnTo>
                  <a:lnTo>
                    <a:pt x="15012" y="1041"/>
                  </a:lnTo>
                  <a:lnTo>
                    <a:pt x="14998" y="1045"/>
                  </a:lnTo>
                  <a:lnTo>
                    <a:pt x="14983" y="1047"/>
                  </a:lnTo>
                  <a:lnTo>
                    <a:pt x="14969" y="1049"/>
                  </a:lnTo>
                  <a:lnTo>
                    <a:pt x="14954" y="1049"/>
                  </a:lnTo>
                  <a:lnTo>
                    <a:pt x="14935" y="1049"/>
                  </a:lnTo>
                  <a:lnTo>
                    <a:pt x="14918" y="1047"/>
                  </a:lnTo>
                  <a:lnTo>
                    <a:pt x="14901" y="1043"/>
                  </a:lnTo>
                  <a:lnTo>
                    <a:pt x="14885" y="1040"/>
                  </a:lnTo>
                  <a:lnTo>
                    <a:pt x="14869" y="1035"/>
                  </a:lnTo>
                  <a:lnTo>
                    <a:pt x="14854" y="1028"/>
                  </a:lnTo>
                  <a:lnTo>
                    <a:pt x="14841" y="1022"/>
                  </a:lnTo>
                  <a:lnTo>
                    <a:pt x="14828" y="1013"/>
                  </a:lnTo>
                  <a:lnTo>
                    <a:pt x="14816" y="1005"/>
                  </a:lnTo>
                  <a:lnTo>
                    <a:pt x="14805" y="994"/>
                  </a:lnTo>
                  <a:lnTo>
                    <a:pt x="14797" y="983"/>
                  </a:lnTo>
                  <a:lnTo>
                    <a:pt x="14789" y="971"/>
                  </a:lnTo>
                  <a:lnTo>
                    <a:pt x="14783" y="958"/>
                  </a:lnTo>
                  <a:lnTo>
                    <a:pt x="14778" y="944"/>
                  </a:lnTo>
                  <a:lnTo>
                    <a:pt x="14775" y="929"/>
                  </a:lnTo>
                  <a:lnTo>
                    <a:pt x="14774" y="913"/>
                  </a:lnTo>
                  <a:lnTo>
                    <a:pt x="14774" y="422"/>
                  </a:lnTo>
                  <a:close/>
                  <a:moveTo>
                    <a:pt x="14133" y="840"/>
                  </a:moveTo>
                  <a:lnTo>
                    <a:pt x="14195" y="840"/>
                  </a:lnTo>
                  <a:lnTo>
                    <a:pt x="14217" y="908"/>
                  </a:lnTo>
                  <a:lnTo>
                    <a:pt x="14220" y="915"/>
                  </a:lnTo>
                  <a:lnTo>
                    <a:pt x="14223" y="921"/>
                  </a:lnTo>
                  <a:lnTo>
                    <a:pt x="14228" y="928"/>
                  </a:lnTo>
                  <a:lnTo>
                    <a:pt x="14232" y="932"/>
                  </a:lnTo>
                  <a:lnTo>
                    <a:pt x="14243" y="942"/>
                  </a:lnTo>
                  <a:lnTo>
                    <a:pt x="14255" y="948"/>
                  </a:lnTo>
                  <a:lnTo>
                    <a:pt x="14267" y="955"/>
                  </a:lnTo>
                  <a:lnTo>
                    <a:pt x="14283" y="961"/>
                  </a:lnTo>
                  <a:lnTo>
                    <a:pt x="14290" y="965"/>
                  </a:lnTo>
                  <a:lnTo>
                    <a:pt x="14299" y="968"/>
                  </a:lnTo>
                  <a:lnTo>
                    <a:pt x="14307" y="970"/>
                  </a:lnTo>
                  <a:lnTo>
                    <a:pt x="14316" y="973"/>
                  </a:lnTo>
                  <a:lnTo>
                    <a:pt x="14324" y="975"/>
                  </a:lnTo>
                  <a:lnTo>
                    <a:pt x="14334" y="978"/>
                  </a:lnTo>
                  <a:lnTo>
                    <a:pt x="14343" y="980"/>
                  </a:lnTo>
                  <a:lnTo>
                    <a:pt x="14352" y="981"/>
                  </a:lnTo>
                  <a:lnTo>
                    <a:pt x="14362" y="982"/>
                  </a:lnTo>
                  <a:lnTo>
                    <a:pt x="14371" y="983"/>
                  </a:lnTo>
                  <a:lnTo>
                    <a:pt x="14380" y="984"/>
                  </a:lnTo>
                  <a:lnTo>
                    <a:pt x="14389" y="984"/>
                  </a:lnTo>
                  <a:lnTo>
                    <a:pt x="14402" y="983"/>
                  </a:lnTo>
                  <a:lnTo>
                    <a:pt x="14416" y="982"/>
                  </a:lnTo>
                  <a:lnTo>
                    <a:pt x="14429" y="981"/>
                  </a:lnTo>
                  <a:lnTo>
                    <a:pt x="14442" y="978"/>
                  </a:lnTo>
                  <a:lnTo>
                    <a:pt x="14455" y="974"/>
                  </a:lnTo>
                  <a:lnTo>
                    <a:pt x="14466" y="970"/>
                  </a:lnTo>
                  <a:lnTo>
                    <a:pt x="14478" y="965"/>
                  </a:lnTo>
                  <a:lnTo>
                    <a:pt x="14489" y="959"/>
                  </a:lnTo>
                  <a:lnTo>
                    <a:pt x="14499" y="952"/>
                  </a:lnTo>
                  <a:lnTo>
                    <a:pt x="14508" y="944"/>
                  </a:lnTo>
                  <a:lnTo>
                    <a:pt x="14516" y="934"/>
                  </a:lnTo>
                  <a:lnTo>
                    <a:pt x="14523" y="925"/>
                  </a:lnTo>
                  <a:lnTo>
                    <a:pt x="14529" y="914"/>
                  </a:lnTo>
                  <a:lnTo>
                    <a:pt x="14533" y="902"/>
                  </a:lnTo>
                  <a:lnTo>
                    <a:pt x="14535" y="888"/>
                  </a:lnTo>
                  <a:lnTo>
                    <a:pt x="14536" y="874"/>
                  </a:lnTo>
                  <a:lnTo>
                    <a:pt x="14535" y="862"/>
                  </a:lnTo>
                  <a:lnTo>
                    <a:pt x="14534" y="850"/>
                  </a:lnTo>
                  <a:lnTo>
                    <a:pt x="14531" y="840"/>
                  </a:lnTo>
                  <a:lnTo>
                    <a:pt x="14528" y="831"/>
                  </a:lnTo>
                  <a:lnTo>
                    <a:pt x="14522" y="823"/>
                  </a:lnTo>
                  <a:lnTo>
                    <a:pt x="14517" y="815"/>
                  </a:lnTo>
                  <a:lnTo>
                    <a:pt x="14510" y="808"/>
                  </a:lnTo>
                  <a:lnTo>
                    <a:pt x="14504" y="801"/>
                  </a:lnTo>
                  <a:lnTo>
                    <a:pt x="14497" y="795"/>
                  </a:lnTo>
                  <a:lnTo>
                    <a:pt x="14488" y="789"/>
                  </a:lnTo>
                  <a:lnTo>
                    <a:pt x="14478" y="784"/>
                  </a:lnTo>
                  <a:lnTo>
                    <a:pt x="14467" y="780"/>
                  </a:lnTo>
                  <a:lnTo>
                    <a:pt x="14457" y="775"/>
                  </a:lnTo>
                  <a:lnTo>
                    <a:pt x="14446" y="772"/>
                  </a:lnTo>
                  <a:lnTo>
                    <a:pt x="14433" y="768"/>
                  </a:lnTo>
                  <a:lnTo>
                    <a:pt x="14421" y="765"/>
                  </a:lnTo>
                  <a:lnTo>
                    <a:pt x="14403" y="759"/>
                  </a:lnTo>
                  <a:lnTo>
                    <a:pt x="14385" y="754"/>
                  </a:lnTo>
                  <a:lnTo>
                    <a:pt x="14367" y="749"/>
                  </a:lnTo>
                  <a:lnTo>
                    <a:pt x="14350" y="744"/>
                  </a:lnTo>
                  <a:lnTo>
                    <a:pt x="14333" y="740"/>
                  </a:lnTo>
                  <a:lnTo>
                    <a:pt x="14316" y="734"/>
                  </a:lnTo>
                  <a:lnTo>
                    <a:pt x="14300" y="730"/>
                  </a:lnTo>
                  <a:lnTo>
                    <a:pt x="14284" y="725"/>
                  </a:lnTo>
                  <a:lnTo>
                    <a:pt x="14267" y="719"/>
                  </a:lnTo>
                  <a:lnTo>
                    <a:pt x="14251" y="713"/>
                  </a:lnTo>
                  <a:lnTo>
                    <a:pt x="14237" y="705"/>
                  </a:lnTo>
                  <a:lnTo>
                    <a:pt x="14223" y="697"/>
                  </a:lnTo>
                  <a:lnTo>
                    <a:pt x="14212" y="688"/>
                  </a:lnTo>
                  <a:lnTo>
                    <a:pt x="14200" y="677"/>
                  </a:lnTo>
                  <a:lnTo>
                    <a:pt x="14189" y="667"/>
                  </a:lnTo>
                  <a:lnTo>
                    <a:pt x="14179" y="655"/>
                  </a:lnTo>
                  <a:lnTo>
                    <a:pt x="14171" y="644"/>
                  </a:lnTo>
                  <a:lnTo>
                    <a:pt x="14163" y="631"/>
                  </a:lnTo>
                  <a:lnTo>
                    <a:pt x="14157" y="617"/>
                  </a:lnTo>
                  <a:lnTo>
                    <a:pt x="14151" y="603"/>
                  </a:lnTo>
                  <a:lnTo>
                    <a:pt x="14148" y="588"/>
                  </a:lnTo>
                  <a:lnTo>
                    <a:pt x="14145" y="573"/>
                  </a:lnTo>
                  <a:lnTo>
                    <a:pt x="14143" y="557"/>
                  </a:lnTo>
                  <a:lnTo>
                    <a:pt x="14143" y="542"/>
                  </a:lnTo>
                  <a:lnTo>
                    <a:pt x="14143" y="530"/>
                  </a:lnTo>
                  <a:lnTo>
                    <a:pt x="14144" y="519"/>
                  </a:lnTo>
                  <a:lnTo>
                    <a:pt x="14146" y="508"/>
                  </a:lnTo>
                  <a:lnTo>
                    <a:pt x="14148" y="498"/>
                  </a:lnTo>
                  <a:lnTo>
                    <a:pt x="14151" y="488"/>
                  </a:lnTo>
                  <a:lnTo>
                    <a:pt x="14155" y="477"/>
                  </a:lnTo>
                  <a:lnTo>
                    <a:pt x="14160" y="467"/>
                  </a:lnTo>
                  <a:lnTo>
                    <a:pt x="14164" y="458"/>
                  </a:lnTo>
                  <a:lnTo>
                    <a:pt x="14171" y="449"/>
                  </a:lnTo>
                  <a:lnTo>
                    <a:pt x="14176" y="439"/>
                  </a:lnTo>
                  <a:lnTo>
                    <a:pt x="14184" y="431"/>
                  </a:lnTo>
                  <a:lnTo>
                    <a:pt x="14190" y="423"/>
                  </a:lnTo>
                  <a:lnTo>
                    <a:pt x="14198" y="414"/>
                  </a:lnTo>
                  <a:lnTo>
                    <a:pt x="14206" y="407"/>
                  </a:lnTo>
                  <a:lnTo>
                    <a:pt x="14215" y="399"/>
                  </a:lnTo>
                  <a:lnTo>
                    <a:pt x="14224" y="393"/>
                  </a:lnTo>
                  <a:lnTo>
                    <a:pt x="14244" y="379"/>
                  </a:lnTo>
                  <a:lnTo>
                    <a:pt x="14264" y="368"/>
                  </a:lnTo>
                  <a:lnTo>
                    <a:pt x="14287" y="358"/>
                  </a:lnTo>
                  <a:lnTo>
                    <a:pt x="14311" y="350"/>
                  </a:lnTo>
                  <a:lnTo>
                    <a:pt x="14335" y="343"/>
                  </a:lnTo>
                  <a:lnTo>
                    <a:pt x="14361" y="338"/>
                  </a:lnTo>
                  <a:lnTo>
                    <a:pt x="14387" y="336"/>
                  </a:lnTo>
                  <a:lnTo>
                    <a:pt x="14414" y="334"/>
                  </a:lnTo>
                  <a:lnTo>
                    <a:pt x="14428" y="334"/>
                  </a:lnTo>
                  <a:lnTo>
                    <a:pt x="14442" y="334"/>
                  </a:lnTo>
                  <a:lnTo>
                    <a:pt x="14456" y="336"/>
                  </a:lnTo>
                  <a:lnTo>
                    <a:pt x="14469" y="337"/>
                  </a:lnTo>
                  <a:lnTo>
                    <a:pt x="14480" y="338"/>
                  </a:lnTo>
                  <a:lnTo>
                    <a:pt x="14493" y="339"/>
                  </a:lnTo>
                  <a:lnTo>
                    <a:pt x="14505" y="341"/>
                  </a:lnTo>
                  <a:lnTo>
                    <a:pt x="14517" y="343"/>
                  </a:lnTo>
                  <a:lnTo>
                    <a:pt x="14529" y="345"/>
                  </a:lnTo>
                  <a:lnTo>
                    <a:pt x="14541" y="347"/>
                  </a:lnTo>
                  <a:lnTo>
                    <a:pt x="14551" y="350"/>
                  </a:lnTo>
                  <a:lnTo>
                    <a:pt x="14563" y="352"/>
                  </a:lnTo>
                  <a:lnTo>
                    <a:pt x="14574" y="355"/>
                  </a:lnTo>
                  <a:lnTo>
                    <a:pt x="14586" y="357"/>
                  </a:lnTo>
                  <a:lnTo>
                    <a:pt x="14598" y="360"/>
                  </a:lnTo>
                  <a:lnTo>
                    <a:pt x="14609" y="364"/>
                  </a:lnTo>
                  <a:lnTo>
                    <a:pt x="14615" y="535"/>
                  </a:lnTo>
                  <a:lnTo>
                    <a:pt x="14551" y="535"/>
                  </a:lnTo>
                  <a:lnTo>
                    <a:pt x="14528" y="465"/>
                  </a:lnTo>
                  <a:lnTo>
                    <a:pt x="14524" y="459"/>
                  </a:lnTo>
                  <a:lnTo>
                    <a:pt x="14521" y="453"/>
                  </a:lnTo>
                  <a:lnTo>
                    <a:pt x="14518" y="449"/>
                  </a:lnTo>
                  <a:lnTo>
                    <a:pt x="14514" y="444"/>
                  </a:lnTo>
                  <a:lnTo>
                    <a:pt x="14503" y="436"/>
                  </a:lnTo>
                  <a:lnTo>
                    <a:pt x="14493" y="428"/>
                  </a:lnTo>
                  <a:lnTo>
                    <a:pt x="14481" y="424"/>
                  </a:lnTo>
                  <a:lnTo>
                    <a:pt x="14470" y="419"/>
                  </a:lnTo>
                  <a:lnTo>
                    <a:pt x="14457" y="416"/>
                  </a:lnTo>
                  <a:lnTo>
                    <a:pt x="14443" y="411"/>
                  </a:lnTo>
                  <a:lnTo>
                    <a:pt x="14429" y="409"/>
                  </a:lnTo>
                  <a:lnTo>
                    <a:pt x="14415" y="407"/>
                  </a:lnTo>
                  <a:lnTo>
                    <a:pt x="14401" y="406"/>
                  </a:lnTo>
                  <a:lnTo>
                    <a:pt x="14386" y="406"/>
                  </a:lnTo>
                  <a:lnTo>
                    <a:pt x="14373" y="406"/>
                  </a:lnTo>
                  <a:lnTo>
                    <a:pt x="14360" y="407"/>
                  </a:lnTo>
                  <a:lnTo>
                    <a:pt x="14347" y="409"/>
                  </a:lnTo>
                  <a:lnTo>
                    <a:pt x="14335" y="411"/>
                  </a:lnTo>
                  <a:lnTo>
                    <a:pt x="14324" y="414"/>
                  </a:lnTo>
                  <a:lnTo>
                    <a:pt x="14314" y="419"/>
                  </a:lnTo>
                  <a:lnTo>
                    <a:pt x="14303" y="423"/>
                  </a:lnTo>
                  <a:lnTo>
                    <a:pt x="14294" y="428"/>
                  </a:lnTo>
                  <a:lnTo>
                    <a:pt x="14286" y="435"/>
                  </a:lnTo>
                  <a:lnTo>
                    <a:pt x="14277" y="443"/>
                  </a:lnTo>
                  <a:lnTo>
                    <a:pt x="14271" y="450"/>
                  </a:lnTo>
                  <a:lnTo>
                    <a:pt x="14265" y="459"/>
                  </a:lnTo>
                  <a:lnTo>
                    <a:pt x="14261" y="468"/>
                  </a:lnTo>
                  <a:lnTo>
                    <a:pt x="14258" y="479"/>
                  </a:lnTo>
                  <a:lnTo>
                    <a:pt x="14256" y="490"/>
                  </a:lnTo>
                  <a:lnTo>
                    <a:pt x="14255" y="502"/>
                  </a:lnTo>
                  <a:lnTo>
                    <a:pt x="14256" y="515"/>
                  </a:lnTo>
                  <a:lnTo>
                    <a:pt x="14257" y="527"/>
                  </a:lnTo>
                  <a:lnTo>
                    <a:pt x="14259" y="538"/>
                  </a:lnTo>
                  <a:lnTo>
                    <a:pt x="14263" y="547"/>
                  </a:lnTo>
                  <a:lnTo>
                    <a:pt x="14267" y="556"/>
                  </a:lnTo>
                  <a:lnTo>
                    <a:pt x="14272" y="565"/>
                  </a:lnTo>
                  <a:lnTo>
                    <a:pt x="14278" y="572"/>
                  </a:lnTo>
                  <a:lnTo>
                    <a:pt x="14286" y="579"/>
                  </a:lnTo>
                  <a:lnTo>
                    <a:pt x="14293" y="586"/>
                  </a:lnTo>
                  <a:lnTo>
                    <a:pt x="14302" y="592"/>
                  </a:lnTo>
                  <a:lnTo>
                    <a:pt x="14312" y="597"/>
                  </a:lnTo>
                  <a:lnTo>
                    <a:pt x="14321" y="603"/>
                  </a:lnTo>
                  <a:lnTo>
                    <a:pt x="14332" y="608"/>
                  </a:lnTo>
                  <a:lnTo>
                    <a:pt x="14344" y="612"/>
                  </a:lnTo>
                  <a:lnTo>
                    <a:pt x="14357" y="617"/>
                  </a:lnTo>
                  <a:lnTo>
                    <a:pt x="14370" y="621"/>
                  </a:lnTo>
                  <a:lnTo>
                    <a:pt x="14385" y="626"/>
                  </a:lnTo>
                  <a:lnTo>
                    <a:pt x="14400" y="631"/>
                  </a:lnTo>
                  <a:lnTo>
                    <a:pt x="14416" y="635"/>
                  </a:lnTo>
                  <a:lnTo>
                    <a:pt x="14431" y="639"/>
                  </a:lnTo>
                  <a:lnTo>
                    <a:pt x="14446" y="645"/>
                  </a:lnTo>
                  <a:lnTo>
                    <a:pt x="14460" y="649"/>
                  </a:lnTo>
                  <a:lnTo>
                    <a:pt x="14474" y="652"/>
                  </a:lnTo>
                  <a:lnTo>
                    <a:pt x="14487" y="657"/>
                  </a:lnTo>
                  <a:lnTo>
                    <a:pt x="14505" y="662"/>
                  </a:lnTo>
                  <a:lnTo>
                    <a:pt x="14523" y="668"/>
                  </a:lnTo>
                  <a:lnTo>
                    <a:pt x="14540" y="676"/>
                  </a:lnTo>
                  <a:lnTo>
                    <a:pt x="14555" y="684"/>
                  </a:lnTo>
                  <a:lnTo>
                    <a:pt x="14570" y="691"/>
                  </a:lnTo>
                  <a:lnTo>
                    <a:pt x="14583" y="700"/>
                  </a:lnTo>
                  <a:lnTo>
                    <a:pt x="14595" y="710"/>
                  </a:lnTo>
                  <a:lnTo>
                    <a:pt x="14606" y="719"/>
                  </a:lnTo>
                  <a:lnTo>
                    <a:pt x="14616" y="730"/>
                  </a:lnTo>
                  <a:lnTo>
                    <a:pt x="14624" y="742"/>
                  </a:lnTo>
                  <a:lnTo>
                    <a:pt x="14632" y="754"/>
                  </a:lnTo>
                  <a:lnTo>
                    <a:pt x="14638" y="768"/>
                  </a:lnTo>
                  <a:lnTo>
                    <a:pt x="14643" y="782"/>
                  </a:lnTo>
                  <a:lnTo>
                    <a:pt x="14646" y="797"/>
                  </a:lnTo>
                  <a:lnTo>
                    <a:pt x="14648" y="814"/>
                  </a:lnTo>
                  <a:lnTo>
                    <a:pt x="14649" y="832"/>
                  </a:lnTo>
                  <a:lnTo>
                    <a:pt x="14648" y="845"/>
                  </a:lnTo>
                  <a:lnTo>
                    <a:pt x="14647" y="858"/>
                  </a:lnTo>
                  <a:lnTo>
                    <a:pt x="14646" y="871"/>
                  </a:lnTo>
                  <a:lnTo>
                    <a:pt x="14643" y="882"/>
                  </a:lnTo>
                  <a:lnTo>
                    <a:pt x="14640" y="894"/>
                  </a:lnTo>
                  <a:lnTo>
                    <a:pt x="14635" y="906"/>
                  </a:lnTo>
                  <a:lnTo>
                    <a:pt x="14631" y="917"/>
                  </a:lnTo>
                  <a:lnTo>
                    <a:pt x="14624" y="928"/>
                  </a:lnTo>
                  <a:lnTo>
                    <a:pt x="14619" y="938"/>
                  </a:lnTo>
                  <a:lnTo>
                    <a:pt x="14612" y="947"/>
                  </a:lnTo>
                  <a:lnTo>
                    <a:pt x="14605" y="957"/>
                  </a:lnTo>
                  <a:lnTo>
                    <a:pt x="14598" y="966"/>
                  </a:lnTo>
                  <a:lnTo>
                    <a:pt x="14589" y="974"/>
                  </a:lnTo>
                  <a:lnTo>
                    <a:pt x="14580" y="983"/>
                  </a:lnTo>
                  <a:lnTo>
                    <a:pt x="14572" y="991"/>
                  </a:lnTo>
                  <a:lnTo>
                    <a:pt x="14562" y="998"/>
                  </a:lnTo>
                  <a:lnTo>
                    <a:pt x="14551" y="1005"/>
                  </a:lnTo>
                  <a:lnTo>
                    <a:pt x="14542" y="1011"/>
                  </a:lnTo>
                  <a:lnTo>
                    <a:pt x="14531" y="1016"/>
                  </a:lnTo>
                  <a:lnTo>
                    <a:pt x="14519" y="1023"/>
                  </a:lnTo>
                  <a:lnTo>
                    <a:pt x="14495" y="1033"/>
                  </a:lnTo>
                  <a:lnTo>
                    <a:pt x="14471" y="1040"/>
                  </a:lnTo>
                  <a:lnTo>
                    <a:pt x="14445" y="1047"/>
                  </a:lnTo>
                  <a:lnTo>
                    <a:pt x="14418" y="1051"/>
                  </a:lnTo>
                  <a:lnTo>
                    <a:pt x="14391" y="1054"/>
                  </a:lnTo>
                  <a:lnTo>
                    <a:pt x="14364" y="1055"/>
                  </a:lnTo>
                  <a:lnTo>
                    <a:pt x="14347" y="1054"/>
                  </a:lnTo>
                  <a:lnTo>
                    <a:pt x="14330" y="1054"/>
                  </a:lnTo>
                  <a:lnTo>
                    <a:pt x="14314" y="1053"/>
                  </a:lnTo>
                  <a:lnTo>
                    <a:pt x="14298" y="1051"/>
                  </a:lnTo>
                  <a:lnTo>
                    <a:pt x="14281" y="1049"/>
                  </a:lnTo>
                  <a:lnTo>
                    <a:pt x="14266" y="1047"/>
                  </a:lnTo>
                  <a:lnTo>
                    <a:pt x="14251" y="1043"/>
                  </a:lnTo>
                  <a:lnTo>
                    <a:pt x="14237" y="1040"/>
                  </a:lnTo>
                  <a:lnTo>
                    <a:pt x="14223" y="1037"/>
                  </a:lnTo>
                  <a:lnTo>
                    <a:pt x="14209" y="1033"/>
                  </a:lnTo>
                  <a:lnTo>
                    <a:pt x="14197" y="1029"/>
                  </a:lnTo>
                  <a:lnTo>
                    <a:pt x="14183" y="1025"/>
                  </a:lnTo>
                  <a:lnTo>
                    <a:pt x="14171" y="1022"/>
                  </a:lnTo>
                  <a:lnTo>
                    <a:pt x="14158" y="1018"/>
                  </a:lnTo>
                  <a:lnTo>
                    <a:pt x="14145" y="1013"/>
                  </a:lnTo>
                  <a:lnTo>
                    <a:pt x="14133" y="1010"/>
                  </a:lnTo>
                  <a:lnTo>
                    <a:pt x="14133" y="840"/>
                  </a:lnTo>
                  <a:close/>
                  <a:moveTo>
                    <a:pt x="13322" y="996"/>
                  </a:moveTo>
                  <a:lnTo>
                    <a:pt x="13400" y="973"/>
                  </a:lnTo>
                  <a:lnTo>
                    <a:pt x="13406" y="971"/>
                  </a:lnTo>
                  <a:lnTo>
                    <a:pt x="13411" y="968"/>
                  </a:lnTo>
                  <a:lnTo>
                    <a:pt x="13416" y="965"/>
                  </a:lnTo>
                  <a:lnTo>
                    <a:pt x="13419" y="961"/>
                  </a:lnTo>
                  <a:lnTo>
                    <a:pt x="13422" y="957"/>
                  </a:lnTo>
                  <a:lnTo>
                    <a:pt x="13426" y="952"/>
                  </a:lnTo>
                  <a:lnTo>
                    <a:pt x="13427" y="945"/>
                  </a:lnTo>
                  <a:lnTo>
                    <a:pt x="13427" y="939"/>
                  </a:lnTo>
                  <a:lnTo>
                    <a:pt x="13427" y="485"/>
                  </a:lnTo>
                  <a:lnTo>
                    <a:pt x="13427" y="477"/>
                  </a:lnTo>
                  <a:lnTo>
                    <a:pt x="13424" y="471"/>
                  </a:lnTo>
                  <a:lnTo>
                    <a:pt x="13422" y="465"/>
                  </a:lnTo>
                  <a:lnTo>
                    <a:pt x="13419" y="460"/>
                  </a:lnTo>
                  <a:lnTo>
                    <a:pt x="13415" y="456"/>
                  </a:lnTo>
                  <a:lnTo>
                    <a:pt x="13408" y="451"/>
                  </a:lnTo>
                  <a:lnTo>
                    <a:pt x="13402" y="448"/>
                  </a:lnTo>
                  <a:lnTo>
                    <a:pt x="13394" y="445"/>
                  </a:lnTo>
                  <a:lnTo>
                    <a:pt x="13323" y="416"/>
                  </a:lnTo>
                  <a:lnTo>
                    <a:pt x="13323" y="379"/>
                  </a:lnTo>
                  <a:lnTo>
                    <a:pt x="13542" y="340"/>
                  </a:lnTo>
                  <a:lnTo>
                    <a:pt x="13542" y="450"/>
                  </a:lnTo>
                  <a:lnTo>
                    <a:pt x="13547" y="450"/>
                  </a:lnTo>
                  <a:lnTo>
                    <a:pt x="13561" y="433"/>
                  </a:lnTo>
                  <a:lnTo>
                    <a:pt x="13575" y="417"/>
                  </a:lnTo>
                  <a:lnTo>
                    <a:pt x="13589" y="403"/>
                  </a:lnTo>
                  <a:lnTo>
                    <a:pt x="13603" y="391"/>
                  </a:lnTo>
                  <a:lnTo>
                    <a:pt x="13617" y="380"/>
                  </a:lnTo>
                  <a:lnTo>
                    <a:pt x="13631" y="370"/>
                  </a:lnTo>
                  <a:lnTo>
                    <a:pt x="13645" y="361"/>
                  </a:lnTo>
                  <a:lnTo>
                    <a:pt x="13659" y="355"/>
                  </a:lnTo>
                  <a:lnTo>
                    <a:pt x="13672" y="350"/>
                  </a:lnTo>
                  <a:lnTo>
                    <a:pt x="13686" y="345"/>
                  </a:lnTo>
                  <a:lnTo>
                    <a:pt x="13700" y="341"/>
                  </a:lnTo>
                  <a:lnTo>
                    <a:pt x="13714" y="339"/>
                  </a:lnTo>
                  <a:lnTo>
                    <a:pt x="13728" y="337"/>
                  </a:lnTo>
                  <a:lnTo>
                    <a:pt x="13742" y="336"/>
                  </a:lnTo>
                  <a:lnTo>
                    <a:pt x="13756" y="334"/>
                  </a:lnTo>
                  <a:lnTo>
                    <a:pt x="13770" y="334"/>
                  </a:lnTo>
                  <a:lnTo>
                    <a:pt x="13791" y="336"/>
                  </a:lnTo>
                  <a:lnTo>
                    <a:pt x="13813" y="338"/>
                  </a:lnTo>
                  <a:lnTo>
                    <a:pt x="13833" y="342"/>
                  </a:lnTo>
                  <a:lnTo>
                    <a:pt x="13854" y="347"/>
                  </a:lnTo>
                  <a:lnTo>
                    <a:pt x="13864" y="352"/>
                  </a:lnTo>
                  <a:lnTo>
                    <a:pt x="13873" y="356"/>
                  </a:lnTo>
                  <a:lnTo>
                    <a:pt x="13883" y="360"/>
                  </a:lnTo>
                  <a:lnTo>
                    <a:pt x="13891" y="365"/>
                  </a:lnTo>
                  <a:lnTo>
                    <a:pt x="13900" y="370"/>
                  </a:lnTo>
                  <a:lnTo>
                    <a:pt x="13908" y="377"/>
                  </a:lnTo>
                  <a:lnTo>
                    <a:pt x="13916" y="383"/>
                  </a:lnTo>
                  <a:lnTo>
                    <a:pt x="13923" y="390"/>
                  </a:lnTo>
                  <a:lnTo>
                    <a:pt x="13931" y="397"/>
                  </a:lnTo>
                  <a:lnTo>
                    <a:pt x="13937" y="405"/>
                  </a:lnTo>
                  <a:lnTo>
                    <a:pt x="13944" y="413"/>
                  </a:lnTo>
                  <a:lnTo>
                    <a:pt x="13950" y="422"/>
                  </a:lnTo>
                  <a:lnTo>
                    <a:pt x="13956" y="432"/>
                  </a:lnTo>
                  <a:lnTo>
                    <a:pt x="13961" y="441"/>
                  </a:lnTo>
                  <a:lnTo>
                    <a:pt x="13965" y="452"/>
                  </a:lnTo>
                  <a:lnTo>
                    <a:pt x="13970" y="463"/>
                  </a:lnTo>
                  <a:lnTo>
                    <a:pt x="13974" y="474"/>
                  </a:lnTo>
                  <a:lnTo>
                    <a:pt x="13977" y="486"/>
                  </a:lnTo>
                  <a:lnTo>
                    <a:pt x="13980" y="499"/>
                  </a:lnTo>
                  <a:lnTo>
                    <a:pt x="13983" y="512"/>
                  </a:lnTo>
                  <a:lnTo>
                    <a:pt x="13985" y="526"/>
                  </a:lnTo>
                  <a:lnTo>
                    <a:pt x="13986" y="540"/>
                  </a:lnTo>
                  <a:lnTo>
                    <a:pt x="13987" y="554"/>
                  </a:lnTo>
                  <a:lnTo>
                    <a:pt x="13987" y="570"/>
                  </a:lnTo>
                  <a:lnTo>
                    <a:pt x="13987" y="935"/>
                  </a:lnTo>
                  <a:lnTo>
                    <a:pt x="13988" y="943"/>
                  </a:lnTo>
                  <a:lnTo>
                    <a:pt x="13989" y="951"/>
                  </a:lnTo>
                  <a:lnTo>
                    <a:pt x="13991" y="956"/>
                  </a:lnTo>
                  <a:lnTo>
                    <a:pt x="13995" y="961"/>
                  </a:lnTo>
                  <a:lnTo>
                    <a:pt x="13999" y="965"/>
                  </a:lnTo>
                  <a:lnTo>
                    <a:pt x="14004" y="968"/>
                  </a:lnTo>
                  <a:lnTo>
                    <a:pt x="14009" y="971"/>
                  </a:lnTo>
                  <a:lnTo>
                    <a:pt x="14015" y="973"/>
                  </a:lnTo>
                  <a:lnTo>
                    <a:pt x="14083" y="996"/>
                  </a:lnTo>
                  <a:lnTo>
                    <a:pt x="14083" y="1037"/>
                  </a:lnTo>
                  <a:lnTo>
                    <a:pt x="13768" y="1037"/>
                  </a:lnTo>
                  <a:lnTo>
                    <a:pt x="13768" y="996"/>
                  </a:lnTo>
                  <a:lnTo>
                    <a:pt x="13836" y="973"/>
                  </a:lnTo>
                  <a:lnTo>
                    <a:pt x="13842" y="970"/>
                  </a:lnTo>
                  <a:lnTo>
                    <a:pt x="13847" y="968"/>
                  </a:lnTo>
                  <a:lnTo>
                    <a:pt x="13851" y="965"/>
                  </a:lnTo>
                  <a:lnTo>
                    <a:pt x="13856" y="960"/>
                  </a:lnTo>
                  <a:lnTo>
                    <a:pt x="13859" y="956"/>
                  </a:lnTo>
                  <a:lnTo>
                    <a:pt x="13862" y="951"/>
                  </a:lnTo>
                  <a:lnTo>
                    <a:pt x="13863" y="944"/>
                  </a:lnTo>
                  <a:lnTo>
                    <a:pt x="13863" y="935"/>
                  </a:lnTo>
                  <a:lnTo>
                    <a:pt x="13863" y="621"/>
                  </a:lnTo>
                  <a:lnTo>
                    <a:pt x="13863" y="598"/>
                  </a:lnTo>
                  <a:lnTo>
                    <a:pt x="13862" y="578"/>
                  </a:lnTo>
                  <a:lnTo>
                    <a:pt x="13861" y="558"/>
                  </a:lnTo>
                  <a:lnTo>
                    <a:pt x="13858" y="539"/>
                  </a:lnTo>
                  <a:lnTo>
                    <a:pt x="13855" y="521"/>
                  </a:lnTo>
                  <a:lnTo>
                    <a:pt x="13850" y="506"/>
                  </a:lnTo>
                  <a:lnTo>
                    <a:pt x="13844" y="491"/>
                  </a:lnTo>
                  <a:lnTo>
                    <a:pt x="13836" y="478"/>
                  </a:lnTo>
                  <a:lnTo>
                    <a:pt x="13832" y="472"/>
                  </a:lnTo>
                  <a:lnTo>
                    <a:pt x="13828" y="466"/>
                  </a:lnTo>
                  <a:lnTo>
                    <a:pt x="13822" y="461"/>
                  </a:lnTo>
                  <a:lnTo>
                    <a:pt x="13817" y="456"/>
                  </a:lnTo>
                  <a:lnTo>
                    <a:pt x="13805" y="447"/>
                  </a:lnTo>
                  <a:lnTo>
                    <a:pt x="13791" y="439"/>
                  </a:lnTo>
                  <a:lnTo>
                    <a:pt x="13784" y="436"/>
                  </a:lnTo>
                  <a:lnTo>
                    <a:pt x="13776" y="434"/>
                  </a:lnTo>
                  <a:lnTo>
                    <a:pt x="13768" y="432"/>
                  </a:lnTo>
                  <a:lnTo>
                    <a:pt x="13758" y="430"/>
                  </a:lnTo>
                  <a:lnTo>
                    <a:pt x="13737" y="427"/>
                  </a:lnTo>
                  <a:lnTo>
                    <a:pt x="13715" y="426"/>
                  </a:lnTo>
                  <a:lnTo>
                    <a:pt x="13705" y="426"/>
                  </a:lnTo>
                  <a:lnTo>
                    <a:pt x="13694" y="427"/>
                  </a:lnTo>
                  <a:lnTo>
                    <a:pt x="13684" y="428"/>
                  </a:lnTo>
                  <a:lnTo>
                    <a:pt x="13672" y="430"/>
                  </a:lnTo>
                  <a:lnTo>
                    <a:pt x="13661" y="432"/>
                  </a:lnTo>
                  <a:lnTo>
                    <a:pt x="13649" y="434"/>
                  </a:lnTo>
                  <a:lnTo>
                    <a:pt x="13638" y="437"/>
                  </a:lnTo>
                  <a:lnTo>
                    <a:pt x="13628" y="440"/>
                  </a:lnTo>
                  <a:lnTo>
                    <a:pt x="13617" y="445"/>
                  </a:lnTo>
                  <a:lnTo>
                    <a:pt x="13606" y="450"/>
                  </a:lnTo>
                  <a:lnTo>
                    <a:pt x="13595" y="456"/>
                  </a:lnTo>
                  <a:lnTo>
                    <a:pt x="13586" y="462"/>
                  </a:lnTo>
                  <a:lnTo>
                    <a:pt x="13576" y="468"/>
                  </a:lnTo>
                  <a:lnTo>
                    <a:pt x="13568" y="476"/>
                  </a:lnTo>
                  <a:lnTo>
                    <a:pt x="13559" y="485"/>
                  </a:lnTo>
                  <a:lnTo>
                    <a:pt x="13551" y="493"/>
                  </a:lnTo>
                  <a:lnTo>
                    <a:pt x="13551" y="939"/>
                  </a:lnTo>
                  <a:lnTo>
                    <a:pt x="13551" y="945"/>
                  </a:lnTo>
                  <a:lnTo>
                    <a:pt x="13554" y="952"/>
                  </a:lnTo>
                  <a:lnTo>
                    <a:pt x="13556" y="957"/>
                  </a:lnTo>
                  <a:lnTo>
                    <a:pt x="13559" y="961"/>
                  </a:lnTo>
                  <a:lnTo>
                    <a:pt x="13563" y="965"/>
                  </a:lnTo>
                  <a:lnTo>
                    <a:pt x="13569" y="968"/>
                  </a:lnTo>
                  <a:lnTo>
                    <a:pt x="13573" y="971"/>
                  </a:lnTo>
                  <a:lnTo>
                    <a:pt x="13578" y="973"/>
                  </a:lnTo>
                  <a:lnTo>
                    <a:pt x="13641" y="996"/>
                  </a:lnTo>
                  <a:lnTo>
                    <a:pt x="13641" y="1037"/>
                  </a:lnTo>
                  <a:lnTo>
                    <a:pt x="13322" y="1037"/>
                  </a:lnTo>
                  <a:lnTo>
                    <a:pt x="13322" y="996"/>
                  </a:lnTo>
                  <a:close/>
                  <a:moveTo>
                    <a:pt x="12944" y="996"/>
                  </a:moveTo>
                  <a:lnTo>
                    <a:pt x="13034" y="973"/>
                  </a:lnTo>
                  <a:lnTo>
                    <a:pt x="13041" y="971"/>
                  </a:lnTo>
                  <a:lnTo>
                    <a:pt x="13046" y="968"/>
                  </a:lnTo>
                  <a:lnTo>
                    <a:pt x="13050" y="965"/>
                  </a:lnTo>
                  <a:lnTo>
                    <a:pt x="13055" y="961"/>
                  </a:lnTo>
                  <a:lnTo>
                    <a:pt x="13058" y="957"/>
                  </a:lnTo>
                  <a:lnTo>
                    <a:pt x="13060" y="952"/>
                  </a:lnTo>
                  <a:lnTo>
                    <a:pt x="13062" y="945"/>
                  </a:lnTo>
                  <a:lnTo>
                    <a:pt x="13062" y="939"/>
                  </a:lnTo>
                  <a:lnTo>
                    <a:pt x="13062" y="488"/>
                  </a:lnTo>
                  <a:lnTo>
                    <a:pt x="13062" y="480"/>
                  </a:lnTo>
                  <a:lnTo>
                    <a:pt x="13060" y="474"/>
                  </a:lnTo>
                  <a:lnTo>
                    <a:pt x="13058" y="467"/>
                  </a:lnTo>
                  <a:lnTo>
                    <a:pt x="13054" y="463"/>
                  </a:lnTo>
                  <a:lnTo>
                    <a:pt x="13049" y="459"/>
                  </a:lnTo>
                  <a:lnTo>
                    <a:pt x="13044" y="454"/>
                  </a:lnTo>
                  <a:lnTo>
                    <a:pt x="13036" y="451"/>
                  </a:lnTo>
                  <a:lnTo>
                    <a:pt x="13029" y="448"/>
                  </a:lnTo>
                  <a:lnTo>
                    <a:pt x="12946" y="419"/>
                  </a:lnTo>
                  <a:lnTo>
                    <a:pt x="12946" y="382"/>
                  </a:lnTo>
                  <a:lnTo>
                    <a:pt x="13186" y="343"/>
                  </a:lnTo>
                  <a:lnTo>
                    <a:pt x="13186" y="939"/>
                  </a:lnTo>
                  <a:lnTo>
                    <a:pt x="13186" y="945"/>
                  </a:lnTo>
                  <a:lnTo>
                    <a:pt x="13188" y="952"/>
                  </a:lnTo>
                  <a:lnTo>
                    <a:pt x="13190" y="957"/>
                  </a:lnTo>
                  <a:lnTo>
                    <a:pt x="13193" y="961"/>
                  </a:lnTo>
                  <a:lnTo>
                    <a:pt x="13198" y="966"/>
                  </a:lnTo>
                  <a:lnTo>
                    <a:pt x="13203" y="969"/>
                  </a:lnTo>
                  <a:lnTo>
                    <a:pt x="13207" y="971"/>
                  </a:lnTo>
                  <a:lnTo>
                    <a:pt x="13213" y="973"/>
                  </a:lnTo>
                  <a:lnTo>
                    <a:pt x="13301" y="996"/>
                  </a:lnTo>
                  <a:lnTo>
                    <a:pt x="13301" y="1037"/>
                  </a:lnTo>
                  <a:lnTo>
                    <a:pt x="12944" y="1037"/>
                  </a:lnTo>
                  <a:lnTo>
                    <a:pt x="12944" y="996"/>
                  </a:lnTo>
                  <a:close/>
                  <a:moveTo>
                    <a:pt x="13114" y="203"/>
                  </a:moveTo>
                  <a:lnTo>
                    <a:pt x="13105" y="202"/>
                  </a:lnTo>
                  <a:lnTo>
                    <a:pt x="13097" y="200"/>
                  </a:lnTo>
                  <a:lnTo>
                    <a:pt x="13088" y="199"/>
                  </a:lnTo>
                  <a:lnTo>
                    <a:pt x="13079" y="196"/>
                  </a:lnTo>
                  <a:lnTo>
                    <a:pt x="13072" y="193"/>
                  </a:lnTo>
                  <a:lnTo>
                    <a:pt x="13064" y="189"/>
                  </a:lnTo>
                  <a:lnTo>
                    <a:pt x="13058" y="184"/>
                  </a:lnTo>
                  <a:lnTo>
                    <a:pt x="13051" y="180"/>
                  </a:lnTo>
                  <a:lnTo>
                    <a:pt x="13046" y="173"/>
                  </a:lnTo>
                  <a:lnTo>
                    <a:pt x="13041" y="168"/>
                  </a:lnTo>
                  <a:lnTo>
                    <a:pt x="13036" y="160"/>
                  </a:lnTo>
                  <a:lnTo>
                    <a:pt x="13032" y="153"/>
                  </a:lnTo>
                  <a:lnTo>
                    <a:pt x="13029" y="145"/>
                  </a:lnTo>
                  <a:lnTo>
                    <a:pt x="13027" y="137"/>
                  </a:lnTo>
                  <a:lnTo>
                    <a:pt x="13026" y="128"/>
                  </a:lnTo>
                  <a:lnTo>
                    <a:pt x="13026" y="118"/>
                  </a:lnTo>
                  <a:lnTo>
                    <a:pt x="13026" y="110"/>
                  </a:lnTo>
                  <a:lnTo>
                    <a:pt x="13027" y="101"/>
                  </a:lnTo>
                  <a:lnTo>
                    <a:pt x="13029" y="92"/>
                  </a:lnTo>
                  <a:lnTo>
                    <a:pt x="13032" y="84"/>
                  </a:lnTo>
                  <a:lnTo>
                    <a:pt x="13036" y="76"/>
                  </a:lnTo>
                  <a:lnTo>
                    <a:pt x="13041" y="70"/>
                  </a:lnTo>
                  <a:lnTo>
                    <a:pt x="13046" y="63"/>
                  </a:lnTo>
                  <a:lnTo>
                    <a:pt x="13051" y="58"/>
                  </a:lnTo>
                  <a:lnTo>
                    <a:pt x="13058" y="52"/>
                  </a:lnTo>
                  <a:lnTo>
                    <a:pt x="13064" y="48"/>
                  </a:lnTo>
                  <a:lnTo>
                    <a:pt x="13072" y="44"/>
                  </a:lnTo>
                  <a:lnTo>
                    <a:pt x="13079" y="40"/>
                  </a:lnTo>
                  <a:lnTo>
                    <a:pt x="13088" y="38"/>
                  </a:lnTo>
                  <a:lnTo>
                    <a:pt x="13097" y="36"/>
                  </a:lnTo>
                  <a:lnTo>
                    <a:pt x="13105" y="35"/>
                  </a:lnTo>
                  <a:lnTo>
                    <a:pt x="13114" y="35"/>
                  </a:lnTo>
                  <a:lnTo>
                    <a:pt x="13123" y="35"/>
                  </a:lnTo>
                  <a:lnTo>
                    <a:pt x="13133" y="36"/>
                  </a:lnTo>
                  <a:lnTo>
                    <a:pt x="13142" y="38"/>
                  </a:lnTo>
                  <a:lnTo>
                    <a:pt x="13151" y="40"/>
                  </a:lnTo>
                  <a:lnTo>
                    <a:pt x="13159" y="44"/>
                  </a:lnTo>
                  <a:lnTo>
                    <a:pt x="13166" y="47"/>
                  </a:lnTo>
                  <a:lnTo>
                    <a:pt x="13174" y="51"/>
                  </a:lnTo>
                  <a:lnTo>
                    <a:pt x="13180" y="57"/>
                  </a:lnTo>
                  <a:lnTo>
                    <a:pt x="13186" y="62"/>
                  </a:lnTo>
                  <a:lnTo>
                    <a:pt x="13191" y="68"/>
                  </a:lnTo>
                  <a:lnTo>
                    <a:pt x="13195" y="75"/>
                  </a:lnTo>
                  <a:lnTo>
                    <a:pt x="13199" y="82"/>
                  </a:lnTo>
                  <a:lnTo>
                    <a:pt x="13202" y="89"/>
                  </a:lnTo>
                  <a:lnTo>
                    <a:pt x="13204" y="98"/>
                  </a:lnTo>
                  <a:lnTo>
                    <a:pt x="13205" y="106"/>
                  </a:lnTo>
                  <a:lnTo>
                    <a:pt x="13206" y="116"/>
                  </a:lnTo>
                  <a:lnTo>
                    <a:pt x="13205" y="125"/>
                  </a:lnTo>
                  <a:lnTo>
                    <a:pt x="13204" y="135"/>
                  </a:lnTo>
                  <a:lnTo>
                    <a:pt x="13202" y="143"/>
                  </a:lnTo>
                  <a:lnTo>
                    <a:pt x="13199" y="151"/>
                  </a:lnTo>
                  <a:lnTo>
                    <a:pt x="13195" y="158"/>
                  </a:lnTo>
                  <a:lnTo>
                    <a:pt x="13191" y="166"/>
                  </a:lnTo>
                  <a:lnTo>
                    <a:pt x="13186" y="172"/>
                  </a:lnTo>
                  <a:lnTo>
                    <a:pt x="13179" y="179"/>
                  </a:lnTo>
                  <a:lnTo>
                    <a:pt x="13173" y="184"/>
                  </a:lnTo>
                  <a:lnTo>
                    <a:pt x="13166" y="189"/>
                  </a:lnTo>
                  <a:lnTo>
                    <a:pt x="13159" y="193"/>
                  </a:lnTo>
                  <a:lnTo>
                    <a:pt x="13150" y="196"/>
                  </a:lnTo>
                  <a:lnTo>
                    <a:pt x="13142" y="199"/>
                  </a:lnTo>
                  <a:lnTo>
                    <a:pt x="13133" y="200"/>
                  </a:lnTo>
                  <a:lnTo>
                    <a:pt x="13123" y="202"/>
                  </a:lnTo>
                  <a:lnTo>
                    <a:pt x="13114" y="203"/>
                  </a:lnTo>
                  <a:close/>
                  <a:moveTo>
                    <a:pt x="12088" y="256"/>
                  </a:moveTo>
                  <a:lnTo>
                    <a:pt x="12101" y="237"/>
                  </a:lnTo>
                  <a:lnTo>
                    <a:pt x="12113" y="220"/>
                  </a:lnTo>
                  <a:lnTo>
                    <a:pt x="12123" y="204"/>
                  </a:lnTo>
                  <a:lnTo>
                    <a:pt x="12133" y="189"/>
                  </a:lnTo>
                  <a:lnTo>
                    <a:pt x="12143" y="175"/>
                  </a:lnTo>
                  <a:lnTo>
                    <a:pt x="12152" y="160"/>
                  </a:lnTo>
                  <a:lnTo>
                    <a:pt x="12160" y="147"/>
                  </a:lnTo>
                  <a:lnTo>
                    <a:pt x="12169" y="136"/>
                  </a:lnTo>
                  <a:lnTo>
                    <a:pt x="12176" y="125"/>
                  </a:lnTo>
                  <a:lnTo>
                    <a:pt x="12184" y="114"/>
                  </a:lnTo>
                  <a:lnTo>
                    <a:pt x="12190" y="103"/>
                  </a:lnTo>
                  <a:lnTo>
                    <a:pt x="12197" y="93"/>
                  </a:lnTo>
                  <a:lnTo>
                    <a:pt x="12203" y="84"/>
                  </a:lnTo>
                  <a:lnTo>
                    <a:pt x="12209" y="75"/>
                  </a:lnTo>
                  <a:lnTo>
                    <a:pt x="12215" y="66"/>
                  </a:lnTo>
                  <a:lnTo>
                    <a:pt x="12221" y="58"/>
                  </a:lnTo>
                  <a:lnTo>
                    <a:pt x="12232" y="42"/>
                  </a:lnTo>
                  <a:lnTo>
                    <a:pt x="12243" y="30"/>
                  </a:lnTo>
                  <a:lnTo>
                    <a:pt x="12254" y="20"/>
                  </a:lnTo>
                  <a:lnTo>
                    <a:pt x="12263" y="12"/>
                  </a:lnTo>
                  <a:lnTo>
                    <a:pt x="12274" y="7"/>
                  </a:lnTo>
                  <a:lnTo>
                    <a:pt x="12284" y="4"/>
                  </a:lnTo>
                  <a:lnTo>
                    <a:pt x="12295" y="2"/>
                  </a:lnTo>
                  <a:lnTo>
                    <a:pt x="12307" y="0"/>
                  </a:lnTo>
                  <a:lnTo>
                    <a:pt x="12318" y="2"/>
                  </a:lnTo>
                  <a:lnTo>
                    <a:pt x="12329" y="5"/>
                  </a:lnTo>
                  <a:lnTo>
                    <a:pt x="12338" y="10"/>
                  </a:lnTo>
                  <a:lnTo>
                    <a:pt x="12346" y="17"/>
                  </a:lnTo>
                  <a:lnTo>
                    <a:pt x="12352" y="24"/>
                  </a:lnTo>
                  <a:lnTo>
                    <a:pt x="12358" y="33"/>
                  </a:lnTo>
                  <a:lnTo>
                    <a:pt x="12361" y="43"/>
                  </a:lnTo>
                  <a:lnTo>
                    <a:pt x="12361" y="52"/>
                  </a:lnTo>
                  <a:lnTo>
                    <a:pt x="12361" y="64"/>
                  </a:lnTo>
                  <a:lnTo>
                    <a:pt x="12359" y="74"/>
                  </a:lnTo>
                  <a:lnTo>
                    <a:pt x="12356" y="84"/>
                  </a:lnTo>
                  <a:lnTo>
                    <a:pt x="12350" y="92"/>
                  </a:lnTo>
                  <a:lnTo>
                    <a:pt x="12344" y="101"/>
                  </a:lnTo>
                  <a:lnTo>
                    <a:pt x="12335" y="109"/>
                  </a:lnTo>
                  <a:lnTo>
                    <a:pt x="12326" y="117"/>
                  </a:lnTo>
                  <a:lnTo>
                    <a:pt x="12315" y="127"/>
                  </a:lnTo>
                  <a:lnTo>
                    <a:pt x="12300" y="140"/>
                  </a:lnTo>
                  <a:lnTo>
                    <a:pt x="12284" y="153"/>
                  </a:lnTo>
                  <a:lnTo>
                    <a:pt x="12275" y="160"/>
                  </a:lnTo>
                  <a:lnTo>
                    <a:pt x="12265" y="168"/>
                  </a:lnTo>
                  <a:lnTo>
                    <a:pt x="12256" y="176"/>
                  </a:lnTo>
                  <a:lnTo>
                    <a:pt x="12245" y="184"/>
                  </a:lnTo>
                  <a:lnTo>
                    <a:pt x="12233" y="194"/>
                  </a:lnTo>
                  <a:lnTo>
                    <a:pt x="12220" y="204"/>
                  </a:lnTo>
                  <a:lnTo>
                    <a:pt x="12206" y="213"/>
                  </a:lnTo>
                  <a:lnTo>
                    <a:pt x="12191" y="225"/>
                  </a:lnTo>
                  <a:lnTo>
                    <a:pt x="12176" y="237"/>
                  </a:lnTo>
                  <a:lnTo>
                    <a:pt x="12159" y="250"/>
                  </a:lnTo>
                  <a:lnTo>
                    <a:pt x="12141" y="264"/>
                  </a:lnTo>
                  <a:lnTo>
                    <a:pt x="12120" y="279"/>
                  </a:lnTo>
                  <a:lnTo>
                    <a:pt x="12088" y="256"/>
                  </a:lnTo>
                  <a:close/>
                  <a:moveTo>
                    <a:pt x="11873" y="1212"/>
                  </a:moveTo>
                  <a:lnTo>
                    <a:pt x="11899" y="1212"/>
                  </a:lnTo>
                  <a:lnTo>
                    <a:pt x="11909" y="1219"/>
                  </a:lnTo>
                  <a:lnTo>
                    <a:pt x="11922" y="1224"/>
                  </a:lnTo>
                  <a:lnTo>
                    <a:pt x="11937" y="1229"/>
                  </a:lnTo>
                  <a:lnTo>
                    <a:pt x="11952" y="1234"/>
                  </a:lnTo>
                  <a:lnTo>
                    <a:pt x="11968" y="1238"/>
                  </a:lnTo>
                  <a:lnTo>
                    <a:pt x="11982" y="1242"/>
                  </a:lnTo>
                  <a:lnTo>
                    <a:pt x="11994" y="1245"/>
                  </a:lnTo>
                  <a:lnTo>
                    <a:pt x="12004" y="1245"/>
                  </a:lnTo>
                  <a:lnTo>
                    <a:pt x="12016" y="1245"/>
                  </a:lnTo>
                  <a:lnTo>
                    <a:pt x="12027" y="1243"/>
                  </a:lnTo>
                  <a:lnTo>
                    <a:pt x="12036" y="1242"/>
                  </a:lnTo>
                  <a:lnTo>
                    <a:pt x="12045" y="1241"/>
                  </a:lnTo>
                  <a:lnTo>
                    <a:pt x="12054" y="1238"/>
                  </a:lnTo>
                  <a:lnTo>
                    <a:pt x="12061" y="1235"/>
                  </a:lnTo>
                  <a:lnTo>
                    <a:pt x="12069" y="1230"/>
                  </a:lnTo>
                  <a:lnTo>
                    <a:pt x="12076" y="1225"/>
                  </a:lnTo>
                  <a:lnTo>
                    <a:pt x="12084" y="1220"/>
                  </a:lnTo>
                  <a:lnTo>
                    <a:pt x="12090" y="1214"/>
                  </a:lnTo>
                  <a:lnTo>
                    <a:pt x="12097" y="1207"/>
                  </a:lnTo>
                  <a:lnTo>
                    <a:pt x="12103" y="1199"/>
                  </a:lnTo>
                  <a:lnTo>
                    <a:pt x="12108" y="1190"/>
                  </a:lnTo>
                  <a:lnTo>
                    <a:pt x="12115" y="1182"/>
                  </a:lnTo>
                  <a:lnTo>
                    <a:pt x="12120" y="1171"/>
                  </a:lnTo>
                  <a:lnTo>
                    <a:pt x="12127" y="1160"/>
                  </a:lnTo>
                  <a:lnTo>
                    <a:pt x="12132" y="1147"/>
                  </a:lnTo>
                  <a:lnTo>
                    <a:pt x="12138" y="1134"/>
                  </a:lnTo>
                  <a:lnTo>
                    <a:pt x="12144" y="1119"/>
                  </a:lnTo>
                  <a:lnTo>
                    <a:pt x="12150" y="1104"/>
                  </a:lnTo>
                  <a:lnTo>
                    <a:pt x="12157" y="1087"/>
                  </a:lnTo>
                  <a:lnTo>
                    <a:pt x="12164" y="1068"/>
                  </a:lnTo>
                  <a:lnTo>
                    <a:pt x="12172" y="1049"/>
                  </a:lnTo>
                  <a:lnTo>
                    <a:pt x="12179" y="1027"/>
                  </a:lnTo>
                  <a:lnTo>
                    <a:pt x="12133" y="944"/>
                  </a:lnTo>
                  <a:lnTo>
                    <a:pt x="11919" y="447"/>
                  </a:lnTo>
                  <a:lnTo>
                    <a:pt x="11916" y="440"/>
                  </a:lnTo>
                  <a:lnTo>
                    <a:pt x="11913" y="435"/>
                  </a:lnTo>
                  <a:lnTo>
                    <a:pt x="11908" y="431"/>
                  </a:lnTo>
                  <a:lnTo>
                    <a:pt x="11904" y="426"/>
                  </a:lnTo>
                  <a:lnTo>
                    <a:pt x="11894" y="421"/>
                  </a:lnTo>
                  <a:lnTo>
                    <a:pt x="11882" y="416"/>
                  </a:lnTo>
                  <a:lnTo>
                    <a:pt x="11832" y="395"/>
                  </a:lnTo>
                  <a:lnTo>
                    <a:pt x="11832" y="354"/>
                  </a:lnTo>
                  <a:lnTo>
                    <a:pt x="12137" y="354"/>
                  </a:lnTo>
                  <a:lnTo>
                    <a:pt x="12137" y="395"/>
                  </a:lnTo>
                  <a:lnTo>
                    <a:pt x="12041" y="423"/>
                  </a:lnTo>
                  <a:lnTo>
                    <a:pt x="12200" y="792"/>
                  </a:lnTo>
                  <a:lnTo>
                    <a:pt x="12232" y="874"/>
                  </a:lnTo>
                  <a:lnTo>
                    <a:pt x="12240" y="874"/>
                  </a:lnTo>
                  <a:lnTo>
                    <a:pt x="12400" y="437"/>
                  </a:lnTo>
                  <a:lnTo>
                    <a:pt x="12309" y="395"/>
                  </a:lnTo>
                  <a:lnTo>
                    <a:pt x="12309" y="354"/>
                  </a:lnTo>
                  <a:lnTo>
                    <a:pt x="12561" y="354"/>
                  </a:lnTo>
                  <a:lnTo>
                    <a:pt x="12561" y="395"/>
                  </a:lnTo>
                  <a:lnTo>
                    <a:pt x="12507" y="427"/>
                  </a:lnTo>
                  <a:lnTo>
                    <a:pt x="12495" y="434"/>
                  </a:lnTo>
                  <a:lnTo>
                    <a:pt x="12485" y="440"/>
                  </a:lnTo>
                  <a:lnTo>
                    <a:pt x="12479" y="444"/>
                  </a:lnTo>
                  <a:lnTo>
                    <a:pt x="12475" y="448"/>
                  </a:lnTo>
                  <a:lnTo>
                    <a:pt x="12472" y="453"/>
                  </a:lnTo>
                  <a:lnTo>
                    <a:pt x="12470" y="459"/>
                  </a:lnTo>
                  <a:lnTo>
                    <a:pt x="12211" y="1155"/>
                  </a:lnTo>
                  <a:lnTo>
                    <a:pt x="12199" y="1185"/>
                  </a:lnTo>
                  <a:lnTo>
                    <a:pt x="12186" y="1212"/>
                  </a:lnTo>
                  <a:lnTo>
                    <a:pt x="12173" y="1237"/>
                  </a:lnTo>
                  <a:lnTo>
                    <a:pt x="12160" y="1259"/>
                  </a:lnTo>
                  <a:lnTo>
                    <a:pt x="12146" y="1277"/>
                  </a:lnTo>
                  <a:lnTo>
                    <a:pt x="12132" y="1293"/>
                  </a:lnTo>
                  <a:lnTo>
                    <a:pt x="12118" y="1307"/>
                  </a:lnTo>
                  <a:lnTo>
                    <a:pt x="12103" y="1320"/>
                  </a:lnTo>
                  <a:lnTo>
                    <a:pt x="12088" y="1330"/>
                  </a:lnTo>
                  <a:lnTo>
                    <a:pt x="12072" y="1339"/>
                  </a:lnTo>
                  <a:lnTo>
                    <a:pt x="12056" y="1345"/>
                  </a:lnTo>
                  <a:lnTo>
                    <a:pt x="12040" y="1349"/>
                  </a:lnTo>
                  <a:lnTo>
                    <a:pt x="12023" y="1353"/>
                  </a:lnTo>
                  <a:lnTo>
                    <a:pt x="12006" y="1356"/>
                  </a:lnTo>
                  <a:lnTo>
                    <a:pt x="11990" y="1357"/>
                  </a:lnTo>
                  <a:lnTo>
                    <a:pt x="11972" y="1358"/>
                  </a:lnTo>
                  <a:lnTo>
                    <a:pt x="11959" y="1357"/>
                  </a:lnTo>
                  <a:lnTo>
                    <a:pt x="11945" y="1356"/>
                  </a:lnTo>
                  <a:lnTo>
                    <a:pt x="11929" y="1354"/>
                  </a:lnTo>
                  <a:lnTo>
                    <a:pt x="11914" y="1350"/>
                  </a:lnTo>
                  <a:lnTo>
                    <a:pt x="11900" y="1347"/>
                  </a:lnTo>
                  <a:lnTo>
                    <a:pt x="11885" y="1344"/>
                  </a:lnTo>
                  <a:lnTo>
                    <a:pt x="11873" y="1340"/>
                  </a:lnTo>
                  <a:lnTo>
                    <a:pt x="11863" y="1335"/>
                  </a:lnTo>
                  <a:lnTo>
                    <a:pt x="11873" y="1212"/>
                  </a:lnTo>
                  <a:close/>
                  <a:moveTo>
                    <a:pt x="11142" y="996"/>
                  </a:moveTo>
                  <a:lnTo>
                    <a:pt x="11218" y="973"/>
                  </a:lnTo>
                  <a:lnTo>
                    <a:pt x="11225" y="971"/>
                  </a:lnTo>
                  <a:lnTo>
                    <a:pt x="11230" y="968"/>
                  </a:lnTo>
                  <a:lnTo>
                    <a:pt x="11234" y="965"/>
                  </a:lnTo>
                  <a:lnTo>
                    <a:pt x="11239" y="961"/>
                  </a:lnTo>
                  <a:lnTo>
                    <a:pt x="11242" y="957"/>
                  </a:lnTo>
                  <a:lnTo>
                    <a:pt x="11244" y="952"/>
                  </a:lnTo>
                  <a:lnTo>
                    <a:pt x="11245" y="945"/>
                  </a:lnTo>
                  <a:lnTo>
                    <a:pt x="11246" y="939"/>
                  </a:lnTo>
                  <a:lnTo>
                    <a:pt x="11246" y="160"/>
                  </a:lnTo>
                  <a:lnTo>
                    <a:pt x="11245" y="153"/>
                  </a:lnTo>
                  <a:lnTo>
                    <a:pt x="11244" y="146"/>
                  </a:lnTo>
                  <a:lnTo>
                    <a:pt x="11241" y="141"/>
                  </a:lnTo>
                  <a:lnTo>
                    <a:pt x="11237" y="136"/>
                  </a:lnTo>
                  <a:lnTo>
                    <a:pt x="11232" y="131"/>
                  </a:lnTo>
                  <a:lnTo>
                    <a:pt x="11227" y="127"/>
                  </a:lnTo>
                  <a:lnTo>
                    <a:pt x="11220" y="124"/>
                  </a:lnTo>
                  <a:lnTo>
                    <a:pt x="11213" y="120"/>
                  </a:lnTo>
                  <a:lnTo>
                    <a:pt x="11139" y="88"/>
                  </a:lnTo>
                  <a:lnTo>
                    <a:pt x="11139" y="51"/>
                  </a:lnTo>
                  <a:lnTo>
                    <a:pt x="11369" y="26"/>
                  </a:lnTo>
                  <a:lnTo>
                    <a:pt x="11369" y="697"/>
                  </a:lnTo>
                  <a:lnTo>
                    <a:pt x="11643" y="428"/>
                  </a:lnTo>
                  <a:lnTo>
                    <a:pt x="11566" y="395"/>
                  </a:lnTo>
                  <a:lnTo>
                    <a:pt x="11566" y="354"/>
                  </a:lnTo>
                  <a:lnTo>
                    <a:pt x="11841" y="354"/>
                  </a:lnTo>
                  <a:lnTo>
                    <a:pt x="11841" y="395"/>
                  </a:lnTo>
                  <a:lnTo>
                    <a:pt x="11763" y="420"/>
                  </a:lnTo>
                  <a:lnTo>
                    <a:pt x="11756" y="423"/>
                  </a:lnTo>
                  <a:lnTo>
                    <a:pt x="11748" y="426"/>
                  </a:lnTo>
                  <a:lnTo>
                    <a:pt x="11742" y="430"/>
                  </a:lnTo>
                  <a:lnTo>
                    <a:pt x="11735" y="434"/>
                  </a:lnTo>
                  <a:lnTo>
                    <a:pt x="11722" y="444"/>
                  </a:lnTo>
                  <a:lnTo>
                    <a:pt x="11712" y="453"/>
                  </a:lnTo>
                  <a:lnTo>
                    <a:pt x="11535" y="617"/>
                  </a:lnTo>
                  <a:lnTo>
                    <a:pt x="11772" y="942"/>
                  </a:lnTo>
                  <a:lnTo>
                    <a:pt x="11780" y="952"/>
                  </a:lnTo>
                  <a:lnTo>
                    <a:pt x="11791" y="961"/>
                  </a:lnTo>
                  <a:lnTo>
                    <a:pt x="11798" y="966"/>
                  </a:lnTo>
                  <a:lnTo>
                    <a:pt x="11804" y="969"/>
                  </a:lnTo>
                  <a:lnTo>
                    <a:pt x="11812" y="972"/>
                  </a:lnTo>
                  <a:lnTo>
                    <a:pt x="11818" y="974"/>
                  </a:lnTo>
                  <a:lnTo>
                    <a:pt x="11880" y="996"/>
                  </a:lnTo>
                  <a:lnTo>
                    <a:pt x="11880" y="1037"/>
                  </a:lnTo>
                  <a:lnTo>
                    <a:pt x="11592" y="1037"/>
                  </a:lnTo>
                  <a:lnTo>
                    <a:pt x="11592" y="996"/>
                  </a:lnTo>
                  <a:lnTo>
                    <a:pt x="11646" y="969"/>
                  </a:lnTo>
                  <a:lnTo>
                    <a:pt x="11448" y="700"/>
                  </a:lnTo>
                  <a:lnTo>
                    <a:pt x="11368" y="735"/>
                  </a:lnTo>
                  <a:lnTo>
                    <a:pt x="11368" y="939"/>
                  </a:lnTo>
                  <a:lnTo>
                    <a:pt x="11369" y="945"/>
                  </a:lnTo>
                  <a:lnTo>
                    <a:pt x="11370" y="952"/>
                  </a:lnTo>
                  <a:lnTo>
                    <a:pt x="11372" y="957"/>
                  </a:lnTo>
                  <a:lnTo>
                    <a:pt x="11376" y="961"/>
                  </a:lnTo>
                  <a:lnTo>
                    <a:pt x="11380" y="965"/>
                  </a:lnTo>
                  <a:lnTo>
                    <a:pt x="11385" y="968"/>
                  </a:lnTo>
                  <a:lnTo>
                    <a:pt x="11390" y="971"/>
                  </a:lnTo>
                  <a:lnTo>
                    <a:pt x="11395" y="973"/>
                  </a:lnTo>
                  <a:lnTo>
                    <a:pt x="11461" y="996"/>
                  </a:lnTo>
                  <a:lnTo>
                    <a:pt x="11461" y="1037"/>
                  </a:lnTo>
                  <a:lnTo>
                    <a:pt x="11142" y="1037"/>
                  </a:lnTo>
                  <a:lnTo>
                    <a:pt x="11142" y="996"/>
                  </a:lnTo>
                  <a:close/>
                  <a:moveTo>
                    <a:pt x="11121" y="876"/>
                  </a:moveTo>
                  <a:lnTo>
                    <a:pt x="11121" y="941"/>
                  </a:lnTo>
                  <a:lnTo>
                    <a:pt x="11109" y="951"/>
                  </a:lnTo>
                  <a:lnTo>
                    <a:pt x="11098" y="960"/>
                  </a:lnTo>
                  <a:lnTo>
                    <a:pt x="11085" y="970"/>
                  </a:lnTo>
                  <a:lnTo>
                    <a:pt x="11071" y="981"/>
                  </a:lnTo>
                  <a:lnTo>
                    <a:pt x="11057" y="991"/>
                  </a:lnTo>
                  <a:lnTo>
                    <a:pt x="11042" y="999"/>
                  </a:lnTo>
                  <a:lnTo>
                    <a:pt x="11026" y="1008"/>
                  </a:lnTo>
                  <a:lnTo>
                    <a:pt x="11009" y="1016"/>
                  </a:lnTo>
                  <a:lnTo>
                    <a:pt x="10993" y="1024"/>
                  </a:lnTo>
                  <a:lnTo>
                    <a:pt x="10975" y="1032"/>
                  </a:lnTo>
                  <a:lnTo>
                    <a:pt x="10957" y="1038"/>
                  </a:lnTo>
                  <a:lnTo>
                    <a:pt x="10939" y="1043"/>
                  </a:lnTo>
                  <a:lnTo>
                    <a:pt x="10919" y="1048"/>
                  </a:lnTo>
                  <a:lnTo>
                    <a:pt x="10900" y="1051"/>
                  </a:lnTo>
                  <a:lnTo>
                    <a:pt x="10879" y="1053"/>
                  </a:lnTo>
                  <a:lnTo>
                    <a:pt x="10858" y="1053"/>
                  </a:lnTo>
                  <a:lnTo>
                    <a:pt x="10841" y="1053"/>
                  </a:lnTo>
                  <a:lnTo>
                    <a:pt x="10823" y="1052"/>
                  </a:lnTo>
                  <a:lnTo>
                    <a:pt x="10806" y="1050"/>
                  </a:lnTo>
                  <a:lnTo>
                    <a:pt x="10790" y="1047"/>
                  </a:lnTo>
                  <a:lnTo>
                    <a:pt x="10775" y="1043"/>
                  </a:lnTo>
                  <a:lnTo>
                    <a:pt x="10759" y="1038"/>
                  </a:lnTo>
                  <a:lnTo>
                    <a:pt x="10745" y="1034"/>
                  </a:lnTo>
                  <a:lnTo>
                    <a:pt x="10730" y="1027"/>
                  </a:lnTo>
                  <a:lnTo>
                    <a:pt x="10716" y="1020"/>
                  </a:lnTo>
                  <a:lnTo>
                    <a:pt x="10703" y="1012"/>
                  </a:lnTo>
                  <a:lnTo>
                    <a:pt x="10690" y="1005"/>
                  </a:lnTo>
                  <a:lnTo>
                    <a:pt x="10677" y="996"/>
                  </a:lnTo>
                  <a:lnTo>
                    <a:pt x="10665" y="986"/>
                  </a:lnTo>
                  <a:lnTo>
                    <a:pt x="10655" y="976"/>
                  </a:lnTo>
                  <a:lnTo>
                    <a:pt x="10644" y="966"/>
                  </a:lnTo>
                  <a:lnTo>
                    <a:pt x="10633" y="955"/>
                  </a:lnTo>
                  <a:lnTo>
                    <a:pt x="10623" y="943"/>
                  </a:lnTo>
                  <a:lnTo>
                    <a:pt x="10614" y="930"/>
                  </a:lnTo>
                  <a:lnTo>
                    <a:pt x="10605" y="917"/>
                  </a:lnTo>
                  <a:lnTo>
                    <a:pt x="10598" y="904"/>
                  </a:lnTo>
                  <a:lnTo>
                    <a:pt x="10590" y="890"/>
                  </a:lnTo>
                  <a:lnTo>
                    <a:pt x="10584" y="876"/>
                  </a:lnTo>
                  <a:lnTo>
                    <a:pt x="10577" y="861"/>
                  </a:lnTo>
                  <a:lnTo>
                    <a:pt x="10572" y="846"/>
                  </a:lnTo>
                  <a:lnTo>
                    <a:pt x="10566" y="829"/>
                  </a:lnTo>
                  <a:lnTo>
                    <a:pt x="10562" y="813"/>
                  </a:lnTo>
                  <a:lnTo>
                    <a:pt x="10559" y="797"/>
                  </a:lnTo>
                  <a:lnTo>
                    <a:pt x="10556" y="780"/>
                  </a:lnTo>
                  <a:lnTo>
                    <a:pt x="10554" y="762"/>
                  </a:lnTo>
                  <a:lnTo>
                    <a:pt x="10551" y="745"/>
                  </a:lnTo>
                  <a:lnTo>
                    <a:pt x="10550" y="728"/>
                  </a:lnTo>
                  <a:lnTo>
                    <a:pt x="10550" y="710"/>
                  </a:lnTo>
                  <a:lnTo>
                    <a:pt x="10551" y="684"/>
                  </a:lnTo>
                  <a:lnTo>
                    <a:pt x="10554" y="658"/>
                  </a:lnTo>
                  <a:lnTo>
                    <a:pt x="10558" y="633"/>
                  </a:lnTo>
                  <a:lnTo>
                    <a:pt x="10563" y="609"/>
                  </a:lnTo>
                  <a:lnTo>
                    <a:pt x="10571" y="585"/>
                  </a:lnTo>
                  <a:lnTo>
                    <a:pt x="10578" y="563"/>
                  </a:lnTo>
                  <a:lnTo>
                    <a:pt x="10589" y="540"/>
                  </a:lnTo>
                  <a:lnTo>
                    <a:pt x="10600" y="519"/>
                  </a:lnTo>
                  <a:lnTo>
                    <a:pt x="10612" y="499"/>
                  </a:lnTo>
                  <a:lnTo>
                    <a:pt x="10626" y="479"/>
                  </a:lnTo>
                  <a:lnTo>
                    <a:pt x="10641" y="461"/>
                  </a:lnTo>
                  <a:lnTo>
                    <a:pt x="10657" y="444"/>
                  </a:lnTo>
                  <a:lnTo>
                    <a:pt x="10673" y="427"/>
                  </a:lnTo>
                  <a:lnTo>
                    <a:pt x="10691" y="412"/>
                  </a:lnTo>
                  <a:lnTo>
                    <a:pt x="10711" y="398"/>
                  </a:lnTo>
                  <a:lnTo>
                    <a:pt x="10730" y="386"/>
                  </a:lnTo>
                  <a:lnTo>
                    <a:pt x="10750" y="374"/>
                  </a:lnTo>
                  <a:lnTo>
                    <a:pt x="10772" y="365"/>
                  </a:lnTo>
                  <a:lnTo>
                    <a:pt x="10793" y="356"/>
                  </a:lnTo>
                  <a:lnTo>
                    <a:pt x="10817" y="349"/>
                  </a:lnTo>
                  <a:lnTo>
                    <a:pt x="10841" y="343"/>
                  </a:lnTo>
                  <a:lnTo>
                    <a:pt x="10864" y="339"/>
                  </a:lnTo>
                  <a:lnTo>
                    <a:pt x="10889" y="337"/>
                  </a:lnTo>
                  <a:lnTo>
                    <a:pt x="10914" y="336"/>
                  </a:lnTo>
                  <a:lnTo>
                    <a:pt x="10932" y="337"/>
                  </a:lnTo>
                  <a:lnTo>
                    <a:pt x="10950" y="338"/>
                  </a:lnTo>
                  <a:lnTo>
                    <a:pt x="10966" y="339"/>
                  </a:lnTo>
                  <a:lnTo>
                    <a:pt x="10983" y="342"/>
                  </a:lnTo>
                  <a:lnTo>
                    <a:pt x="10997" y="345"/>
                  </a:lnTo>
                  <a:lnTo>
                    <a:pt x="11011" y="349"/>
                  </a:lnTo>
                  <a:lnTo>
                    <a:pt x="11023" y="353"/>
                  </a:lnTo>
                  <a:lnTo>
                    <a:pt x="11034" y="356"/>
                  </a:lnTo>
                  <a:lnTo>
                    <a:pt x="11046" y="360"/>
                  </a:lnTo>
                  <a:lnTo>
                    <a:pt x="11056" y="365"/>
                  </a:lnTo>
                  <a:lnTo>
                    <a:pt x="11065" y="369"/>
                  </a:lnTo>
                  <a:lnTo>
                    <a:pt x="11073" y="373"/>
                  </a:lnTo>
                  <a:lnTo>
                    <a:pt x="11089" y="381"/>
                  </a:lnTo>
                  <a:lnTo>
                    <a:pt x="11102" y="387"/>
                  </a:lnTo>
                  <a:lnTo>
                    <a:pt x="11091" y="511"/>
                  </a:lnTo>
                  <a:lnTo>
                    <a:pt x="11068" y="511"/>
                  </a:lnTo>
                  <a:lnTo>
                    <a:pt x="11055" y="503"/>
                  </a:lnTo>
                  <a:lnTo>
                    <a:pt x="11042" y="494"/>
                  </a:lnTo>
                  <a:lnTo>
                    <a:pt x="11030" y="487"/>
                  </a:lnTo>
                  <a:lnTo>
                    <a:pt x="11018" y="478"/>
                  </a:lnTo>
                  <a:lnTo>
                    <a:pt x="11005" y="471"/>
                  </a:lnTo>
                  <a:lnTo>
                    <a:pt x="10992" y="463"/>
                  </a:lnTo>
                  <a:lnTo>
                    <a:pt x="10979" y="456"/>
                  </a:lnTo>
                  <a:lnTo>
                    <a:pt x="10966" y="449"/>
                  </a:lnTo>
                  <a:lnTo>
                    <a:pt x="10954" y="441"/>
                  </a:lnTo>
                  <a:lnTo>
                    <a:pt x="10940" y="436"/>
                  </a:lnTo>
                  <a:lnTo>
                    <a:pt x="10925" y="431"/>
                  </a:lnTo>
                  <a:lnTo>
                    <a:pt x="10909" y="426"/>
                  </a:lnTo>
                  <a:lnTo>
                    <a:pt x="10894" y="422"/>
                  </a:lnTo>
                  <a:lnTo>
                    <a:pt x="10878" y="420"/>
                  </a:lnTo>
                  <a:lnTo>
                    <a:pt x="10860" y="418"/>
                  </a:lnTo>
                  <a:lnTo>
                    <a:pt x="10842" y="418"/>
                  </a:lnTo>
                  <a:lnTo>
                    <a:pt x="10830" y="418"/>
                  </a:lnTo>
                  <a:lnTo>
                    <a:pt x="10817" y="420"/>
                  </a:lnTo>
                  <a:lnTo>
                    <a:pt x="10803" y="424"/>
                  </a:lnTo>
                  <a:lnTo>
                    <a:pt x="10789" y="430"/>
                  </a:lnTo>
                  <a:lnTo>
                    <a:pt x="10776" y="436"/>
                  </a:lnTo>
                  <a:lnTo>
                    <a:pt x="10763" y="443"/>
                  </a:lnTo>
                  <a:lnTo>
                    <a:pt x="10753" y="451"/>
                  </a:lnTo>
                  <a:lnTo>
                    <a:pt x="10743" y="461"/>
                  </a:lnTo>
                  <a:lnTo>
                    <a:pt x="10733" y="474"/>
                  </a:lnTo>
                  <a:lnTo>
                    <a:pt x="10722" y="490"/>
                  </a:lnTo>
                  <a:lnTo>
                    <a:pt x="10717" y="500"/>
                  </a:lnTo>
                  <a:lnTo>
                    <a:pt x="10712" y="510"/>
                  </a:lnTo>
                  <a:lnTo>
                    <a:pt x="10707" y="521"/>
                  </a:lnTo>
                  <a:lnTo>
                    <a:pt x="10702" y="533"/>
                  </a:lnTo>
                  <a:lnTo>
                    <a:pt x="10698" y="547"/>
                  </a:lnTo>
                  <a:lnTo>
                    <a:pt x="10694" y="561"/>
                  </a:lnTo>
                  <a:lnTo>
                    <a:pt x="10691" y="578"/>
                  </a:lnTo>
                  <a:lnTo>
                    <a:pt x="10688" y="595"/>
                  </a:lnTo>
                  <a:lnTo>
                    <a:pt x="10686" y="612"/>
                  </a:lnTo>
                  <a:lnTo>
                    <a:pt x="10684" y="633"/>
                  </a:lnTo>
                  <a:lnTo>
                    <a:pt x="10683" y="653"/>
                  </a:lnTo>
                  <a:lnTo>
                    <a:pt x="10683" y="676"/>
                  </a:lnTo>
                  <a:lnTo>
                    <a:pt x="10684" y="710"/>
                  </a:lnTo>
                  <a:lnTo>
                    <a:pt x="10686" y="740"/>
                  </a:lnTo>
                  <a:lnTo>
                    <a:pt x="10690" y="769"/>
                  </a:lnTo>
                  <a:lnTo>
                    <a:pt x="10697" y="796"/>
                  </a:lnTo>
                  <a:lnTo>
                    <a:pt x="10701" y="809"/>
                  </a:lnTo>
                  <a:lnTo>
                    <a:pt x="10705" y="822"/>
                  </a:lnTo>
                  <a:lnTo>
                    <a:pt x="10709" y="834"/>
                  </a:lnTo>
                  <a:lnTo>
                    <a:pt x="10715" y="845"/>
                  </a:lnTo>
                  <a:lnTo>
                    <a:pt x="10720" y="855"/>
                  </a:lnTo>
                  <a:lnTo>
                    <a:pt x="10727" y="866"/>
                  </a:lnTo>
                  <a:lnTo>
                    <a:pt x="10733" y="876"/>
                  </a:lnTo>
                  <a:lnTo>
                    <a:pt x="10740" y="886"/>
                  </a:lnTo>
                  <a:lnTo>
                    <a:pt x="10747" y="894"/>
                  </a:lnTo>
                  <a:lnTo>
                    <a:pt x="10756" y="903"/>
                  </a:lnTo>
                  <a:lnTo>
                    <a:pt x="10763" y="911"/>
                  </a:lnTo>
                  <a:lnTo>
                    <a:pt x="10772" y="918"/>
                  </a:lnTo>
                  <a:lnTo>
                    <a:pt x="10782" y="925"/>
                  </a:lnTo>
                  <a:lnTo>
                    <a:pt x="10791" y="931"/>
                  </a:lnTo>
                  <a:lnTo>
                    <a:pt x="10801" y="936"/>
                  </a:lnTo>
                  <a:lnTo>
                    <a:pt x="10812" y="942"/>
                  </a:lnTo>
                  <a:lnTo>
                    <a:pt x="10822" y="946"/>
                  </a:lnTo>
                  <a:lnTo>
                    <a:pt x="10833" y="951"/>
                  </a:lnTo>
                  <a:lnTo>
                    <a:pt x="10845" y="954"/>
                  </a:lnTo>
                  <a:lnTo>
                    <a:pt x="10858" y="957"/>
                  </a:lnTo>
                  <a:lnTo>
                    <a:pt x="10870" y="959"/>
                  </a:lnTo>
                  <a:lnTo>
                    <a:pt x="10884" y="960"/>
                  </a:lnTo>
                  <a:lnTo>
                    <a:pt x="10897" y="961"/>
                  </a:lnTo>
                  <a:lnTo>
                    <a:pt x="10911" y="961"/>
                  </a:lnTo>
                  <a:lnTo>
                    <a:pt x="10926" y="961"/>
                  </a:lnTo>
                  <a:lnTo>
                    <a:pt x="10941" y="959"/>
                  </a:lnTo>
                  <a:lnTo>
                    <a:pt x="10956" y="957"/>
                  </a:lnTo>
                  <a:lnTo>
                    <a:pt x="10971" y="953"/>
                  </a:lnTo>
                  <a:lnTo>
                    <a:pt x="10985" y="947"/>
                  </a:lnTo>
                  <a:lnTo>
                    <a:pt x="10998" y="942"/>
                  </a:lnTo>
                  <a:lnTo>
                    <a:pt x="11012" y="936"/>
                  </a:lnTo>
                  <a:lnTo>
                    <a:pt x="11023" y="930"/>
                  </a:lnTo>
                  <a:lnTo>
                    <a:pt x="11036" y="924"/>
                  </a:lnTo>
                  <a:lnTo>
                    <a:pt x="11048" y="917"/>
                  </a:lnTo>
                  <a:lnTo>
                    <a:pt x="11059" y="909"/>
                  </a:lnTo>
                  <a:lnTo>
                    <a:pt x="11070" y="903"/>
                  </a:lnTo>
                  <a:lnTo>
                    <a:pt x="11079" y="895"/>
                  </a:lnTo>
                  <a:lnTo>
                    <a:pt x="11089" y="888"/>
                  </a:lnTo>
                  <a:lnTo>
                    <a:pt x="11098" y="881"/>
                  </a:lnTo>
                  <a:lnTo>
                    <a:pt x="11105" y="876"/>
                  </a:lnTo>
                  <a:lnTo>
                    <a:pt x="11121" y="876"/>
                  </a:lnTo>
                  <a:close/>
                  <a:moveTo>
                    <a:pt x="10164" y="996"/>
                  </a:moveTo>
                  <a:lnTo>
                    <a:pt x="10255" y="973"/>
                  </a:lnTo>
                  <a:lnTo>
                    <a:pt x="10260" y="971"/>
                  </a:lnTo>
                  <a:lnTo>
                    <a:pt x="10265" y="968"/>
                  </a:lnTo>
                  <a:lnTo>
                    <a:pt x="10271" y="965"/>
                  </a:lnTo>
                  <a:lnTo>
                    <a:pt x="10275" y="961"/>
                  </a:lnTo>
                  <a:lnTo>
                    <a:pt x="10278" y="957"/>
                  </a:lnTo>
                  <a:lnTo>
                    <a:pt x="10280" y="952"/>
                  </a:lnTo>
                  <a:lnTo>
                    <a:pt x="10283" y="945"/>
                  </a:lnTo>
                  <a:lnTo>
                    <a:pt x="10283" y="939"/>
                  </a:lnTo>
                  <a:lnTo>
                    <a:pt x="10283" y="488"/>
                  </a:lnTo>
                  <a:lnTo>
                    <a:pt x="10283" y="480"/>
                  </a:lnTo>
                  <a:lnTo>
                    <a:pt x="10280" y="474"/>
                  </a:lnTo>
                  <a:lnTo>
                    <a:pt x="10278" y="467"/>
                  </a:lnTo>
                  <a:lnTo>
                    <a:pt x="10274" y="463"/>
                  </a:lnTo>
                  <a:lnTo>
                    <a:pt x="10270" y="459"/>
                  </a:lnTo>
                  <a:lnTo>
                    <a:pt x="10263" y="454"/>
                  </a:lnTo>
                  <a:lnTo>
                    <a:pt x="10257" y="451"/>
                  </a:lnTo>
                  <a:lnTo>
                    <a:pt x="10249" y="448"/>
                  </a:lnTo>
                  <a:lnTo>
                    <a:pt x="10166" y="419"/>
                  </a:lnTo>
                  <a:lnTo>
                    <a:pt x="10166" y="382"/>
                  </a:lnTo>
                  <a:lnTo>
                    <a:pt x="10406" y="343"/>
                  </a:lnTo>
                  <a:lnTo>
                    <a:pt x="10406" y="939"/>
                  </a:lnTo>
                  <a:lnTo>
                    <a:pt x="10406" y="945"/>
                  </a:lnTo>
                  <a:lnTo>
                    <a:pt x="10408" y="952"/>
                  </a:lnTo>
                  <a:lnTo>
                    <a:pt x="10411" y="957"/>
                  </a:lnTo>
                  <a:lnTo>
                    <a:pt x="10414" y="961"/>
                  </a:lnTo>
                  <a:lnTo>
                    <a:pt x="10418" y="966"/>
                  </a:lnTo>
                  <a:lnTo>
                    <a:pt x="10423" y="969"/>
                  </a:lnTo>
                  <a:lnTo>
                    <a:pt x="10428" y="971"/>
                  </a:lnTo>
                  <a:lnTo>
                    <a:pt x="10433" y="973"/>
                  </a:lnTo>
                  <a:lnTo>
                    <a:pt x="10521" y="996"/>
                  </a:lnTo>
                  <a:lnTo>
                    <a:pt x="10521" y="1037"/>
                  </a:lnTo>
                  <a:lnTo>
                    <a:pt x="10164" y="1037"/>
                  </a:lnTo>
                  <a:lnTo>
                    <a:pt x="10164" y="996"/>
                  </a:lnTo>
                  <a:close/>
                  <a:moveTo>
                    <a:pt x="10334" y="203"/>
                  </a:moveTo>
                  <a:lnTo>
                    <a:pt x="10326" y="202"/>
                  </a:lnTo>
                  <a:lnTo>
                    <a:pt x="10317" y="200"/>
                  </a:lnTo>
                  <a:lnTo>
                    <a:pt x="10308" y="199"/>
                  </a:lnTo>
                  <a:lnTo>
                    <a:pt x="10300" y="196"/>
                  </a:lnTo>
                  <a:lnTo>
                    <a:pt x="10292" y="193"/>
                  </a:lnTo>
                  <a:lnTo>
                    <a:pt x="10285" y="189"/>
                  </a:lnTo>
                  <a:lnTo>
                    <a:pt x="10278" y="184"/>
                  </a:lnTo>
                  <a:lnTo>
                    <a:pt x="10272" y="180"/>
                  </a:lnTo>
                  <a:lnTo>
                    <a:pt x="10266" y="173"/>
                  </a:lnTo>
                  <a:lnTo>
                    <a:pt x="10261" y="168"/>
                  </a:lnTo>
                  <a:lnTo>
                    <a:pt x="10257" y="160"/>
                  </a:lnTo>
                  <a:lnTo>
                    <a:pt x="10253" y="153"/>
                  </a:lnTo>
                  <a:lnTo>
                    <a:pt x="10249" y="145"/>
                  </a:lnTo>
                  <a:lnTo>
                    <a:pt x="10247" y="137"/>
                  </a:lnTo>
                  <a:lnTo>
                    <a:pt x="10246" y="128"/>
                  </a:lnTo>
                  <a:lnTo>
                    <a:pt x="10245" y="118"/>
                  </a:lnTo>
                  <a:lnTo>
                    <a:pt x="10246" y="110"/>
                  </a:lnTo>
                  <a:lnTo>
                    <a:pt x="10247" y="101"/>
                  </a:lnTo>
                  <a:lnTo>
                    <a:pt x="10249" y="92"/>
                  </a:lnTo>
                  <a:lnTo>
                    <a:pt x="10253" y="84"/>
                  </a:lnTo>
                  <a:lnTo>
                    <a:pt x="10257" y="76"/>
                  </a:lnTo>
                  <a:lnTo>
                    <a:pt x="10261" y="70"/>
                  </a:lnTo>
                  <a:lnTo>
                    <a:pt x="10266" y="63"/>
                  </a:lnTo>
                  <a:lnTo>
                    <a:pt x="10272" y="58"/>
                  </a:lnTo>
                  <a:lnTo>
                    <a:pt x="10278" y="52"/>
                  </a:lnTo>
                  <a:lnTo>
                    <a:pt x="10285" y="48"/>
                  </a:lnTo>
                  <a:lnTo>
                    <a:pt x="10292" y="44"/>
                  </a:lnTo>
                  <a:lnTo>
                    <a:pt x="10300" y="40"/>
                  </a:lnTo>
                  <a:lnTo>
                    <a:pt x="10308" y="38"/>
                  </a:lnTo>
                  <a:lnTo>
                    <a:pt x="10317" y="36"/>
                  </a:lnTo>
                  <a:lnTo>
                    <a:pt x="10326" y="35"/>
                  </a:lnTo>
                  <a:lnTo>
                    <a:pt x="10334" y="35"/>
                  </a:lnTo>
                  <a:lnTo>
                    <a:pt x="10344" y="35"/>
                  </a:lnTo>
                  <a:lnTo>
                    <a:pt x="10354" y="36"/>
                  </a:lnTo>
                  <a:lnTo>
                    <a:pt x="10362" y="38"/>
                  </a:lnTo>
                  <a:lnTo>
                    <a:pt x="10372" y="40"/>
                  </a:lnTo>
                  <a:lnTo>
                    <a:pt x="10379" y="44"/>
                  </a:lnTo>
                  <a:lnTo>
                    <a:pt x="10387" y="47"/>
                  </a:lnTo>
                  <a:lnTo>
                    <a:pt x="10394" y="51"/>
                  </a:lnTo>
                  <a:lnTo>
                    <a:pt x="10401" y="57"/>
                  </a:lnTo>
                  <a:lnTo>
                    <a:pt x="10406" y="62"/>
                  </a:lnTo>
                  <a:lnTo>
                    <a:pt x="10412" y="68"/>
                  </a:lnTo>
                  <a:lnTo>
                    <a:pt x="10416" y="75"/>
                  </a:lnTo>
                  <a:lnTo>
                    <a:pt x="10419" y="82"/>
                  </a:lnTo>
                  <a:lnTo>
                    <a:pt x="10422" y="89"/>
                  </a:lnTo>
                  <a:lnTo>
                    <a:pt x="10425" y="98"/>
                  </a:lnTo>
                  <a:lnTo>
                    <a:pt x="10426" y="106"/>
                  </a:lnTo>
                  <a:lnTo>
                    <a:pt x="10427" y="116"/>
                  </a:lnTo>
                  <a:lnTo>
                    <a:pt x="10426" y="125"/>
                  </a:lnTo>
                  <a:lnTo>
                    <a:pt x="10425" y="135"/>
                  </a:lnTo>
                  <a:lnTo>
                    <a:pt x="10422" y="143"/>
                  </a:lnTo>
                  <a:lnTo>
                    <a:pt x="10419" y="151"/>
                  </a:lnTo>
                  <a:lnTo>
                    <a:pt x="10416" y="158"/>
                  </a:lnTo>
                  <a:lnTo>
                    <a:pt x="10412" y="166"/>
                  </a:lnTo>
                  <a:lnTo>
                    <a:pt x="10406" y="172"/>
                  </a:lnTo>
                  <a:lnTo>
                    <a:pt x="10400" y="179"/>
                  </a:lnTo>
                  <a:lnTo>
                    <a:pt x="10393" y="184"/>
                  </a:lnTo>
                  <a:lnTo>
                    <a:pt x="10387" y="189"/>
                  </a:lnTo>
                  <a:lnTo>
                    <a:pt x="10378" y="193"/>
                  </a:lnTo>
                  <a:lnTo>
                    <a:pt x="10371" y="196"/>
                  </a:lnTo>
                  <a:lnTo>
                    <a:pt x="10362" y="199"/>
                  </a:lnTo>
                  <a:lnTo>
                    <a:pt x="10354" y="200"/>
                  </a:lnTo>
                  <a:lnTo>
                    <a:pt x="10344" y="202"/>
                  </a:lnTo>
                  <a:lnTo>
                    <a:pt x="10334" y="203"/>
                  </a:lnTo>
                  <a:close/>
                  <a:moveTo>
                    <a:pt x="9658" y="1027"/>
                  </a:moveTo>
                  <a:lnTo>
                    <a:pt x="9653" y="1028"/>
                  </a:lnTo>
                  <a:lnTo>
                    <a:pt x="9646" y="1032"/>
                  </a:lnTo>
                  <a:lnTo>
                    <a:pt x="9639" y="1035"/>
                  </a:lnTo>
                  <a:lnTo>
                    <a:pt x="9632" y="1039"/>
                  </a:lnTo>
                  <a:lnTo>
                    <a:pt x="9626" y="1045"/>
                  </a:lnTo>
                  <a:lnTo>
                    <a:pt x="9619" y="1050"/>
                  </a:lnTo>
                  <a:lnTo>
                    <a:pt x="9613" y="1056"/>
                  </a:lnTo>
                  <a:lnTo>
                    <a:pt x="9607" y="1064"/>
                  </a:lnTo>
                  <a:lnTo>
                    <a:pt x="9602" y="1072"/>
                  </a:lnTo>
                  <a:lnTo>
                    <a:pt x="9597" y="1080"/>
                  </a:lnTo>
                  <a:lnTo>
                    <a:pt x="9592" y="1090"/>
                  </a:lnTo>
                  <a:lnTo>
                    <a:pt x="9589" y="1101"/>
                  </a:lnTo>
                  <a:lnTo>
                    <a:pt x="9586" y="1112"/>
                  </a:lnTo>
                  <a:lnTo>
                    <a:pt x="9584" y="1123"/>
                  </a:lnTo>
                  <a:lnTo>
                    <a:pt x="9583" y="1136"/>
                  </a:lnTo>
                  <a:lnTo>
                    <a:pt x="9582" y="1149"/>
                  </a:lnTo>
                  <a:lnTo>
                    <a:pt x="9583" y="1163"/>
                  </a:lnTo>
                  <a:lnTo>
                    <a:pt x="9584" y="1175"/>
                  </a:lnTo>
                  <a:lnTo>
                    <a:pt x="9587" y="1188"/>
                  </a:lnTo>
                  <a:lnTo>
                    <a:pt x="9591" y="1199"/>
                  </a:lnTo>
                  <a:lnTo>
                    <a:pt x="9597" y="1210"/>
                  </a:lnTo>
                  <a:lnTo>
                    <a:pt x="9603" y="1220"/>
                  </a:lnTo>
                  <a:lnTo>
                    <a:pt x="9611" y="1228"/>
                  </a:lnTo>
                  <a:lnTo>
                    <a:pt x="9618" y="1237"/>
                  </a:lnTo>
                  <a:lnTo>
                    <a:pt x="9627" y="1245"/>
                  </a:lnTo>
                  <a:lnTo>
                    <a:pt x="9636" y="1251"/>
                  </a:lnTo>
                  <a:lnTo>
                    <a:pt x="9646" y="1257"/>
                  </a:lnTo>
                  <a:lnTo>
                    <a:pt x="9657" y="1263"/>
                  </a:lnTo>
                  <a:lnTo>
                    <a:pt x="9668" y="1268"/>
                  </a:lnTo>
                  <a:lnTo>
                    <a:pt x="9678" y="1273"/>
                  </a:lnTo>
                  <a:lnTo>
                    <a:pt x="9689" y="1277"/>
                  </a:lnTo>
                  <a:lnTo>
                    <a:pt x="9701" y="1280"/>
                  </a:lnTo>
                  <a:lnTo>
                    <a:pt x="9713" y="1283"/>
                  </a:lnTo>
                  <a:lnTo>
                    <a:pt x="9723" y="1286"/>
                  </a:lnTo>
                  <a:lnTo>
                    <a:pt x="9735" y="1288"/>
                  </a:lnTo>
                  <a:lnTo>
                    <a:pt x="9747" y="1290"/>
                  </a:lnTo>
                  <a:lnTo>
                    <a:pt x="9758" y="1291"/>
                  </a:lnTo>
                  <a:lnTo>
                    <a:pt x="9769" y="1292"/>
                  </a:lnTo>
                  <a:lnTo>
                    <a:pt x="9778" y="1292"/>
                  </a:lnTo>
                  <a:lnTo>
                    <a:pt x="9788" y="1292"/>
                  </a:lnTo>
                  <a:lnTo>
                    <a:pt x="9808" y="1292"/>
                  </a:lnTo>
                  <a:lnTo>
                    <a:pt x="9829" y="1290"/>
                  </a:lnTo>
                  <a:lnTo>
                    <a:pt x="9849" y="1288"/>
                  </a:lnTo>
                  <a:lnTo>
                    <a:pt x="9869" y="1285"/>
                  </a:lnTo>
                  <a:lnTo>
                    <a:pt x="9889" y="1279"/>
                  </a:lnTo>
                  <a:lnTo>
                    <a:pt x="9907" y="1273"/>
                  </a:lnTo>
                  <a:lnTo>
                    <a:pt x="9925" y="1266"/>
                  </a:lnTo>
                  <a:lnTo>
                    <a:pt x="9942" y="1256"/>
                  </a:lnTo>
                  <a:lnTo>
                    <a:pt x="9957" y="1247"/>
                  </a:lnTo>
                  <a:lnTo>
                    <a:pt x="9970" y="1236"/>
                  </a:lnTo>
                  <a:lnTo>
                    <a:pt x="9983" y="1223"/>
                  </a:lnTo>
                  <a:lnTo>
                    <a:pt x="9992" y="1209"/>
                  </a:lnTo>
                  <a:lnTo>
                    <a:pt x="9998" y="1201"/>
                  </a:lnTo>
                  <a:lnTo>
                    <a:pt x="10001" y="1194"/>
                  </a:lnTo>
                  <a:lnTo>
                    <a:pt x="10005" y="1185"/>
                  </a:lnTo>
                  <a:lnTo>
                    <a:pt x="10007" y="1176"/>
                  </a:lnTo>
                  <a:lnTo>
                    <a:pt x="10010" y="1168"/>
                  </a:lnTo>
                  <a:lnTo>
                    <a:pt x="10012" y="1158"/>
                  </a:lnTo>
                  <a:lnTo>
                    <a:pt x="10012" y="1148"/>
                  </a:lnTo>
                  <a:lnTo>
                    <a:pt x="10013" y="1138"/>
                  </a:lnTo>
                  <a:lnTo>
                    <a:pt x="10012" y="1128"/>
                  </a:lnTo>
                  <a:lnTo>
                    <a:pt x="10011" y="1118"/>
                  </a:lnTo>
                  <a:lnTo>
                    <a:pt x="10008" y="1108"/>
                  </a:lnTo>
                  <a:lnTo>
                    <a:pt x="10005" y="1099"/>
                  </a:lnTo>
                  <a:lnTo>
                    <a:pt x="10001" y="1089"/>
                  </a:lnTo>
                  <a:lnTo>
                    <a:pt x="9996" y="1080"/>
                  </a:lnTo>
                  <a:lnTo>
                    <a:pt x="9989" y="1072"/>
                  </a:lnTo>
                  <a:lnTo>
                    <a:pt x="9982" y="1063"/>
                  </a:lnTo>
                  <a:lnTo>
                    <a:pt x="9973" y="1055"/>
                  </a:lnTo>
                  <a:lnTo>
                    <a:pt x="9963" y="1049"/>
                  </a:lnTo>
                  <a:lnTo>
                    <a:pt x="9951" y="1042"/>
                  </a:lnTo>
                  <a:lnTo>
                    <a:pt x="9940" y="1037"/>
                  </a:lnTo>
                  <a:lnTo>
                    <a:pt x="9926" y="1033"/>
                  </a:lnTo>
                  <a:lnTo>
                    <a:pt x="9911" y="1029"/>
                  </a:lnTo>
                  <a:lnTo>
                    <a:pt x="9896" y="1027"/>
                  </a:lnTo>
                  <a:lnTo>
                    <a:pt x="9878" y="1027"/>
                  </a:lnTo>
                  <a:lnTo>
                    <a:pt x="9658" y="1027"/>
                  </a:lnTo>
                  <a:close/>
                  <a:moveTo>
                    <a:pt x="9771" y="745"/>
                  </a:moveTo>
                  <a:lnTo>
                    <a:pt x="9787" y="744"/>
                  </a:lnTo>
                  <a:lnTo>
                    <a:pt x="9802" y="742"/>
                  </a:lnTo>
                  <a:lnTo>
                    <a:pt x="9816" y="738"/>
                  </a:lnTo>
                  <a:lnTo>
                    <a:pt x="9830" y="732"/>
                  </a:lnTo>
                  <a:lnTo>
                    <a:pt x="9842" y="726"/>
                  </a:lnTo>
                  <a:lnTo>
                    <a:pt x="9853" y="717"/>
                  </a:lnTo>
                  <a:lnTo>
                    <a:pt x="9863" y="707"/>
                  </a:lnTo>
                  <a:lnTo>
                    <a:pt x="9872" y="697"/>
                  </a:lnTo>
                  <a:lnTo>
                    <a:pt x="9880" y="684"/>
                  </a:lnTo>
                  <a:lnTo>
                    <a:pt x="9887" y="671"/>
                  </a:lnTo>
                  <a:lnTo>
                    <a:pt x="9893" y="655"/>
                  </a:lnTo>
                  <a:lnTo>
                    <a:pt x="9898" y="638"/>
                  </a:lnTo>
                  <a:lnTo>
                    <a:pt x="9902" y="621"/>
                  </a:lnTo>
                  <a:lnTo>
                    <a:pt x="9905" y="603"/>
                  </a:lnTo>
                  <a:lnTo>
                    <a:pt x="9906" y="583"/>
                  </a:lnTo>
                  <a:lnTo>
                    <a:pt x="9907" y="561"/>
                  </a:lnTo>
                  <a:lnTo>
                    <a:pt x="9906" y="542"/>
                  </a:lnTo>
                  <a:lnTo>
                    <a:pt x="9904" y="523"/>
                  </a:lnTo>
                  <a:lnTo>
                    <a:pt x="9901" y="505"/>
                  </a:lnTo>
                  <a:lnTo>
                    <a:pt x="9898" y="488"/>
                  </a:lnTo>
                  <a:lnTo>
                    <a:pt x="9891" y="473"/>
                  </a:lnTo>
                  <a:lnTo>
                    <a:pt x="9885" y="458"/>
                  </a:lnTo>
                  <a:lnTo>
                    <a:pt x="9877" y="445"/>
                  </a:lnTo>
                  <a:lnTo>
                    <a:pt x="9869" y="433"/>
                  </a:lnTo>
                  <a:lnTo>
                    <a:pt x="9860" y="423"/>
                  </a:lnTo>
                  <a:lnTo>
                    <a:pt x="9849" y="413"/>
                  </a:lnTo>
                  <a:lnTo>
                    <a:pt x="9839" y="406"/>
                  </a:lnTo>
                  <a:lnTo>
                    <a:pt x="9826" y="399"/>
                  </a:lnTo>
                  <a:lnTo>
                    <a:pt x="9813" y="394"/>
                  </a:lnTo>
                  <a:lnTo>
                    <a:pt x="9799" y="391"/>
                  </a:lnTo>
                  <a:lnTo>
                    <a:pt x="9785" y="389"/>
                  </a:lnTo>
                  <a:lnTo>
                    <a:pt x="9770" y="387"/>
                  </a:lnTo>
                  <a:lnTo>
                    <a:pt x="9755" y="389"/>
                  </a:lnTo>
                  <a:lnTo>
                    <a:pt x="9741" y="391"/>
                  </a:lnTo>
                  <a:lnTo>
                    <a:pt x="9728" y="394"/>
                  </a:lnTo>
                  <a:lnTo>
                    <a:pt x="9716" y="399"/>
                  </a:lnTo>
                  <a:lnTo>
                    <a:pt x="9704" y="405"/>
                  </a:lnTo>
                  <a:lnTo>
                    <a:pt x="9692" y="413"/>
                  </a:lnTo>
                  <a:lnTo>
                    <a:pt x="9683" y="422"/>
                  </a:lnTo>
                  <a:lnTo>
                    <a:pt x="9673" y="432"/>
                  </a:lnTo>
                  <a:lnTo>
                    <a:pt x="9665" y="444"/>
                  </a:lnTo>
                  <a:lnTo>
                    <a:pt x="9658" y="457"/>
                  </a:lnTo>
                  <a:lnTo>
                    <a:pt x="9651" y="472"/>
                  </a:lnTo>
                  <a:lnTo>
                    <a:pt x="9646" y="487"/>
                  </a:lnTo>
                  <a:lnTo>
                    <a:pt x="9642" y="504"/>
                  </a:lnTo>
                  <a:lnTo>
                    <a:pt x="9640" y="523"/>
                  </a:lnTo>
                  <a:lnTo>
                    <a:pt x="9637" y="542"/>
                  </a:lnTo>
                  <a:lnTo>
                    <a:pt x="9636" y="563"/>
                  </a:lnTo>
                  <a:lnTo>
                    <a:pt x="9637" y="583"/>
                  </a:lnTo>
                  <a:lnTo>
                    <a:pt x="9640" y="604"/>
                  </a:lnTo>
                  <a:lnTo>
                    <a:pt x="9642" y="622"/>
                  </a:lnTo>
                  <a:lnTo>
                    <a:pt x="9646" y="640"/>
                  </a:lnTo>
                  <a:lnTo>
                    <a:pt x="9651" y="657"/>
                  </a:lnTo>
                  <a:lnTo>
                    <a:pt x="9658" y="672"/>
                  </a:lnTo>
                  <a:lnTo>
                    <a:pt x="9665" y="685"/>
                  </a:lnTo>
                  <a:lnTo>
                    <a:pt x="9673" y="698"/>
                  </a:lnTo>
                  <a:lnTo>
                    <a:pt x="9683" y="708"/>
                  </a:lnTo>
                  <a:lnTo>
                    <a:pt x="9692" y="718"/>
                  </a:lnTo>
                  <a:lnTo>
                    <a:pt x="9703" y="726"/>
                  </a:lnTo>
                  <a:lnTo>
                    <a:pt x="9716" y="733"/>
                  </a:lnTo>
                  <a:lnTo>
                    <a:pt x="9728" y="739"/>
                  </a:lnTo>
                  <a:lnTo>
                    <a:pt x="9742" y="742"/>
                  </a:lnTo>
                  <a:lnTo>
                    <a:pt x="9756" y="744"/>
                  </a:lnTo>
                  <a:lnTo>
                    <a:pt x="9771" y="745"/>
                  </a:lnTo>
                  <a:close/>
                  <a:moveTo>
                    <a:pt x="9603" y="1019"/>
                  </a:moveTo>
                  <a:lnTo>
                    <a:pt x="9594" y="1016"/>
                  </a:lnTo>
                  <a:lnTo>
                    <a:pt x="9586" y="1012"/>
                  </a:lnTo>
                  <a:lnTo>
                    <a:pt x="9577" y="1008"/>
                  </a:lnTo>
                  <a:lnTo>
                    <a:pt x="9568" y="1003"/>
                  </a:lnTo>
                  <a:lnTo>
                    <a:pt x="9558" y="998"/>
                  </a:lnTo>
                  <a:lnTo>
                    <a:pt x="9549" y="993"/>
                  </a:lnTo>
                  <a:lnTo>
                    <a:pt x="9541" y="986"/>
                  </a:lnTo>
                  <a:lnTo>
                    <a:pt x="9533" y="979"/>
                  </a:lnTo>
                  <a:lnTo>
                    <a:pt x="9526" y="971"/>
                  </a:lnTo>
                  <a:lnTo>
                    <a:pt x="9519" y="962"/>
                  </a:lnTo>
                  <a:lnTo>
                    <a:pt x="9513" y="953"/>
                  </a:lnTo>
                  <a:lnTo>
                    <a:pt x="9507" y="943"/>
                  </a:lnTo>
                  <a:lnTo>
                    <a:pt x="9503" y="932"/>
                  </a:lnTo>
                  <a:lnTo>
                    <a:pt x="9500" y="920"/>
                  </a:lnTo>
                  <a:lnTo>
                    <a:pt x="9498" y="908"/>
                  </a:lnTo>
                  <a:lnTo>
                    <a:pt x="9497" y="894"/>
                  </a:lnTo>
                  <a:lnTo>
                    <a:pt x="9498" y="880"/>
                  </a:lnTo>
                  <a:lnTo>
                    <a:pt x="9500" y="866"/>
                  </a:lnTo>
                  <a:lnTo>
                    <a:pt x="9504" y="853"/>
                  </a:lnTo>
                  <a:lnTo>
                    <a:pt x="9508" y="842"/>
                  </a:lnTo>
                  <a:lnTo>
                    <a:pt x="9515" y="831"/>
                  </a:lnTo>
                  <a:lnTo>
                    <a:pt x="9521" y="821"/>
                  </a:lnTo>
                  <a:lnTo>
                    <a:pt x="9529" y="811"/>
                  </a:lnTo>
                  <a:lnTo>
                    <a:pt x="9537" y="802"/>
                  </a:lnTo>
                  <a:lnTo>
                    <a:pt x="9547" y="795"/>
                  </a:lnTo>
                  <a:lnTo>
                    <a:pt x="9557" y="788"/>
                  </a:lnTo>
                  <a:lnTo>
                    <a:pt x="9566" y="782"/>
                  </a:lnTo>
                  <a:lnTo>
                    <a:pt x="9577" y="777"/>
                  </a:lnTo>
                  <a:lnTo>
                    <a:pt x="9588" y="772"/>
                  </a:lnTo>
                  <a:lnTo>
                    <a:pt x="9599" y="768"/>
                  </a:lnTo>
                  <a:lnTo>
                    <a:pt x="9608" y="765"/>
                  </a:lnTo>
                  <a:lnTo>
                    <a:pt x="9618" y="762"/>
                  </a:lnTo>
                  <a:lnTo>
                    <a:pt x="9618" y="758"/>
                  </a:lnTo>
                  <a:lnTo>
                    <a:pt x="9608" y="752"/>
                  </a:lnTo>
                  <a:lnTo>
                    <a:pt x="9598" y="745"/>
                  </a:lnTo>
                  <a:lnTo>
                    <a:pt x="9588" y="738"/>
                  </a:lnTo>
                  <a:lnTo>
                    <a:pt x="9577" y="729"/>
                  </a:lnTo>
                  <a:lnTo>
                    <a:pt x="9568" y="720"/>
                  </a:lnTo>
                  <a:lnTo>
                    <a:pt x="9559" y="711"/>
                  </a:lnTo>
                  <a:lnTo>
                    <a:pt x="9549" y="701"/>
                  </a:lnTo>
                  <a:lnTo>
                    <a:pt x="9542" y="689"/>
                  </a:lnTo>
                  <a:lnTo>
                    <a:pt x="9533" y="677"/>
                  </a:lnTo>
                  <a:lnTo>
                    <a:pt x="9527" y="664"/>
                  </a:lnTo>
                  <a:lnTo>
                    <a:pt x="9520" y="651"/>
                  </a:lnTo>
                  <a:lnTo>
                    <a:pt x="9515" y="636"/>
                  </a:lnTo>
                  <a:lnTo>
                    <a:pt x="9511" y="621"/>
                  </a:lnTo>
                  <a:lnTo>
                    <a:pt x="9507" y="605"/>
                  </a:lnTo>
                  <a:lnTo>
                    <a:pt x="9505" y="586"/>
                  </a:lnTo>
                  <a:lnTo>
                    <a:pt x="9505" y="568"/>
                  </a:lnTo>
                  <a:lnTo>
                    <a:pt x="9505" y="556"/>
                  </a:lnTo>
                  <a:lnTo>
                    <a:pt x="9506" y="544"/>
                  </a:lnTo>
                  <a:lnTo>
                    <a:pt x="9507" y="532"/>
                  </a:lnTo>
                  <a:lnTo>
                    <a:pt x="9510" y="521"/>
                  </a:lnTo>
                  <a:lnTo>
                    <a:pt x="9513" y="510"/>
                  </a:lnTo>
                  <a:lnTo>
                    <a:pt x="9516" y="499"/>
                  </a:lnTo>
                  <a:lnTo>
                    <a:pt x="9520" y="488"/>
                  </a:lnTo>
                  <a:lnTo>
                    <a:pt x="9525" y="477"/>
                  </a:lnTo>
                  <a:lnTo>
                    <a:pt x="9530" y="466"/>
                  </a:lnTo>
                  <a:lnTo>
                    <a:pt x="9535" y="456"/>
                  </a:lnTo>
                  <a:lnTo>
                    <a:pt x="9541" y="446"/>
                  </a:lnTo>
                  <a:lnTo>
                    <a:pt x="9547" y="436"/>
                  </a:lnTo>
                  <a:lnTo>
                    <a:pt x="9555" y="427"/>
                  </a:lnTo>
                  <a:lnTo>
                    <a:pt x="9562" y="419"/>
                  </a:lnTo>
                  <a:lnTo>
                    <a:pt x="9571" y="410"/>
                  </a:lnTo>
                  <a:lnTo>
                    <a:pt x="9579" y="403"/>
                  </a:lnTo>
                  <a:lnTo>
                    <a:pt x="9588" y="394"/>
                  </a:lnTo>
                  <a:lnTo>
                    <a:pt x="9598" y="387"/>
                  </a:lnTo>
                  <a:lnTo>
                    <a:pt x="9607" y="380"/>
                  </a:lnTo>
                  <a:lnTo>
                    <a:pt x="9618" y="373"/>
                  </a:lnTo>
                  <a:lnTo>
                    <a:pt x="9629" y="368"/>
                  </a:lnTo>
                  <a:lnTo>
                    <a:pt x="9641" y="363"/>
                  </a:lnTo>
                  <a:lnTo>
                    <a:pt x="9653" y="357"/>
                  </a:lnTo>
                  <a:lnTo>
                    <a:pt x="9664" y="353"/>
                  </a:lnTo>
                  <a:lnTo>
                    <a:pt x="9677" y="349"/>
                  </a:lnTo>
                  <a:lnTo>
                    <a:pt x="9690" y="344"/>
                  </a:lnTo>
                  <a:lnTo>
                    <a:pt x="9703" y="341"/>
                  </a:lnTo>
                  <a:lnTo>
                    <a:pt x="9717" y="339"/>
                  </a:lnTo>
                  <a:lnTo>
                    <a:pt x="9731" y="337"/>
                  </a:lnTo>
                  <a:lnTo>
                    <a:pt x="9745" y="336"/>
                  </a:lnTo>
                  <a:lnTo>
                    <a:pt x="9760" y="334"/>
                  </a:lnTo>
                  <a:lnTo>
                    <a:pt x="9775" y="334"/>
                  </a:lnTo>
                  <a:lnTo>
                    <a:pt x="9794" y="334"/>
                  </a:lnTo>
                  <a:lnTo>
                    <a:pt x="9814" y="336"/>
                  </a:lnTo>
                  <a:lnTo>
                    <a:pt x="9832" y="338"/>
                  </a:lnTo>
                  <a:lnTo>
                    <a:pt x="9850" y="340"/>
                  </a:lnTo>
                  <a:lnTo>
                    <a:pt x="9868" y="343"/>
                  </a:lnTo>
                  <a:lnTo>
                    <a:pt x="9885" y="346"/>
                  </a:lnTo>
                  <a:lnTo>
                    <a:pt x="9902" y="350"/>
                  </a:lnTo>
                  <a:lnTo>
                    <a:pt x="9918" y="354"/>
                  </a:lnTo>
                  <a:lnTo>
                    <a:pt x="10148" y="354"/>
                  </a:lnTo>
                  <a:lnTo>
                    <a:pt x="10141" y="435"/>
                  </a:lnTo>
                  <a:lnTo>
                    <a:pt x="9966" y="412"/>
                  </a:lnTo>
                  <a:lnTo>
                    <a:pt x="9966" y="416"/>
                  </a:lnTo>
                  <a:lnTo>
                    <a:pt x="9974" y="424"/>
                  </a:lnTo>
                  <a:lnTo>
                    <a:pt x="9982" y="433"/>
                  </a:lnTo>
                  <a:lnTo>
                    <a:pt x="9988" y="441"/>
                  </a:lnTo>
                  <a:lnTo>
                    <a:pt x="9994" y="450"/>
                  </a:lnTo>
                  <a:lnTo>
                    <a:pt x="10001" y="459"/>
                  </a:lnTo>
                  <a:lnTo>
                    <a:pt x="10006" y="467"/>
                  </a:lnTo>
                  <a:lnTo>
                    <a:pt x="10012" y="477"/>
                  </a:lnTo>
                  <a:lnTo>
                    <a:pt x="10016" y="486"/>
                  </a:lnTo>
                  <a:lnTo>
                    <a:pt x="10020" y="496"/>
                  </a:lnTo>
                  <a:lnTo>
                    <a:pt x="10023" y="505"/>
                  </a:lnTo>
                  <a:lnTo>
                    <a:pt x="10027" y="516"/>
                  </a:lnTo>
                  <a:lnTo>
                    <a:pt x="10030" y="526"/>
                  </a:lnTo>
                  <a:lnTo>
                    <a:pt x="10031" y="537"/>
                  </a:lnTo>
                  <a:lnTo>
                    <a:pt x="10033" y="547"/>
                  </a:lnTo>
                  <a:lnTo>
                    <a:pt x="10034" y="559"/>
                  </a:lnTo>
                  <a:lnTo>
                    <a:pt x="10034" y="571"/>
                  </a:lnTo>
                  <a:lnTo>
                    <a:pt x="10034" y="583"/>
                  </a:lnTo>
                  <a:lnTo>
                    <a:pt x="10033" y="595"/>
                  </a:lnTo>
                  <a:lnTo>
                    <a:pt x="10032" y="607"/>
                  </a:lnTo>
                  <a:lnTo>
                    <a:pt x="10030" y="618"/>
                  </a:lnTo>
                  <a:lnTo>
                    <a:pt x="10027" y="630"/>
                  </a:lnTo>
                  <a:lnTo>
                    <a:pt x="10025" y="640"/>
                  </a:lnTo>
                  <a:lnTo>
                    <a:pt x="10020" y="651"/>
                  </a:lnTo>
                  <a:lnTo>
                    <a:pt x="10016" y="661"/>
                  </a:lnTo>
                  <a:lnTo>
                    <a:pt x="10012" y="672"/>
                  </a:lnTo>
                  <a:lnTo>
                    <a:pt x="10006" y="681"/>
                  </a:lnTo>
                  <a:lnTo>
                    <a:pt x="10000" y="691"/>
                  </a:lnTo>
                  <a:lnTo>
                    <a:pt x="9994" y="700"/>
                  </a:lnTo>
                  <a:lnTo>
                    <a:pt x="9987" y="708"/>
                  </a:lnTo>
                  <a:lnTo>
                    <a:pt x="9980" y="717"/>
                  </a:lnTo>
                  <a:lnTo>
                    <a:pt x="9972" y="726"/>
                  </a:lnTo>
                  <a:lnTo>
                    <a:pt x="9964" y="733"/>
                  </a:lnTo>
                  <a:lnTo>
                    <a:pt x="9956" y="741"/>
                  </a:lnTo>
                  <a:lnTo>
                    <a:pt x="9946" y="748"/>
                  </a:lnTo>
                  <a:lnTo>
                    <a:pt x="9936" y="755"/>
                  </a:lnTo>
                  <a:lnTo>
                    <a:pt x="9926" y="760"/>
                  </a:lnTo>
                  <a:lnTo>
                    <a:pt x="9915" y="767"/>
                  </a:lnTo>
                  <a:lnTo>
                    <a:pt x="9904" y="772"/>
                  </a:lnTo>
                  <a:lnTo>
                    <a:pt x="9892" y="777"/>
                  </a:lnTo>
                  <a:lnTo>
                    <a:pt x="9880" y="782"/>
                  </a:lnTo>
                  <a:lnTo>
                    <a:pt x="9868" y="785"/>
                  </a:lnTo>
                  <a:lnTo>
                    <a:pt x="9855" y="788"/>
                  </a:lnTo>
                  <a:lnTo>
                    <a:pt x="9841" y="792"/>
                  </a:lnTo>
                  <a:lnTo>
                    <a:pt x="9828" y="794"/>
                  </a:lnTo>
                  <a:lnTo>
                    <a:pt x="9813" y="796"/>
                  </a:lnTo>
                  <a:lnTo>
                    <a:pt x="9798" y="797"/>
                  </a:lnTo>
                  <a:lnTo>
                    <a:pt x="9783" y="798"/>
                  </a:lnTo>
                  <a:lnTo>
                    <a:pt x="9768" y="798"/>
                  </a:lnTo>
                  <a:lnTo>
                    <a:pt x="9759" y="798"/>
                  </a:lnTo>
                  <a:lnTo>
                    <a:pt x="9750" y="798"/>
                  </a:lnTo>
                  <a:lnTo>
                    <a:pt x="9743" y="797"/>
                  </a:lnTo>
                  <a:lnTo>
                    <a:pt x="9734" y="797"/>
                  </a:lnTo>
                  <a:lnTo>
                    <a:pt x="9718" y="795"/>
                  </a:lnTo>
                  <a:lnTo>
                    <a:pt x="9702" y="793"/>
                  </a:lnTo>
                  <a:lnTo>
                    <a:pt x="9688" y="791"/>
                  </a:lnTo>
                  <a:lnTo>
                    <a:pt x="9674" y="787"/>
                  </a:lnTo>
                  <a:lnTo>
                    <a:pt x="9663" y="784"/>
                  </a:lnTo>
                  <a:lnTo>
                    <a:pt x="9654" y="781"/>
                  </a:lnTo>
                  <a:lnTo>
                    <a:pt x="9644" y="784"/>
                  </a:lnTo>
                  <a:lnTo>
                    <a:pt x="9634" y="788"/>
                  </a:lnTo>
                  <a:lnTo>
                    <a:pt x="9625" y="795"/>
                  </a:lnTo>
                  <a:lnTo>
                    <a:pt x="9616" y="804"/>
                  </a:lnTo>
                  <a:lnTo>
                    <a:pt x="9610" y="813"/>
                  </a:lnTo>
                  <a:lnTo>
                    <a:pt x="9603" y="824"/>
                  </a:lnTo>
                  <a:lnTo>
                    <a:pt x="9601" y="829"/>
                  </a:lnTo>
                  <a:lnTo>
                    <a:pt x="9600" y="836"/>
                  </a:lnTo>
                  <a:lnTo>
                    <a:pt x="9599" y="842"/>
                  </a:lnTo>
                  <a:lnTo>
                    <a:pt x="9599" y="849"/>
                  </a:lnTo>
                  <a:lnTo>
                    <a:pt x="9599" y="856"/>
                  </a:lnTo>
                  <a:lnTo>
                    <a:pt x="9600" y="863"/>
                  </a:lnTo>
                  <a:lnTo>
                    <a:pt x="9601" y="869"/>
                  </a:lnTo>
                  <a:lnTo>
                    <a:pt x="9603" y="875"/>
                  </a:lnTo>
                  <a:lnTo>
                    <a:pt x="9606" y="881"/>
                  </a:lnTo>
                  <a:lnTo>
                    <a:pt x="9608" y="887"/>
                  </a:lnTo>
                  <a:lnTo>
                    <a:pt x="9612" y="892"/>
                  </a:lnTo>
                  <a:lnTo>
                    <a:pt x="9616" y="896"/>
                  </a:lnTo>
                  <a:lnTo>
                    <a:pt x="9625" y="905"/>
                  </a:lnTo>
                  <a:lnTo>
                    <a:pt x="9634" y="912"/>
                  </a:lnTo>
                  <a:lnTo>
                    <a:pt x="9639" y="915"/>
                  </a:lnTo>
                  <a:lnTo>
                    <a:pt x="9644" y="917"/>
                  </a:lnTo>
                  <a:lnTo>
                    <a:pt x="9649" y="919"/>
                  </a:lnTo>
                  <a:lnTo>
                    <a:pt x="9655" y="920"/>
                  </a:lnTo>
                  <a:lnTo>
                    <a:pt x="9887" y="920"/>
                  </a:lnTo>
                  <a:lnTo>
                    <a:pt x="9918" y="921"/>
                  </a:lnTo>
                  <a:lnTo>
                    <a:pt x="9947" y="924"/>
                  </a:lnTo>
                  <a:lnTo>
                    <a:pt x="9960" y="926"/>
                  </a:lnTo>
                  <a:lnTo>
                    <a:pt x="9973" y="929"/>
                  </a:lnTo>
                  <a:lnTo>
                    <a:pt x="9985" y="932"/>
                  </a:lnTo>
                  <a:lnTo>
                    <a:pt x="9997" y="935"/>
                  </a:lnTo>
                  <a:lnTo>
                    <a:pt x="10017" y="944"/>
                  </a:lnTo>
                  <a:lnTo>
                    <a:pt x="10036" y="954"/>
                  </a:lnTo>
                  <a:lnTo>
                    <a:pt x="10045" y="959"/>
                  </a:lnTo>
                  <a:lnTo>
                    <a:pt x="10054" y="966"/>
                  </a:lnTo>
                  <a:lnTo>
                    <a:pt x="10061" y="971"/>
                  </a:lnTo>
                  <a:lnTo>
                    <a:pt x="10068" y="978"/>
                  </a:lnTo>
                  <a:lnTo>
                    <a:pt x="10080" y="991"/>
                  </a:lnTo>
                  <a:lnTo>
                    <a:pt x="10091" y="1005"/>
                  </a:lnTo>
                  <a:lnTo>
                    <a:pt x="10100" y="1020"/>
                  </a:lnTo>
                  <a:lnTo>
                    <a:pt x="10106" y="1035"/>
                  </a:lnTo>
                  <a:lnTo>
                    <a:pt x="10112" y="1050"/>
                  </a:lnTo>
                  <a:lnTo>
                    <a:pt x="10115" y="1066"/>
                  </a:lnTo>
                  <a:lnTo>
                    <a:pt x="10117" y="1081"/>
                  </a:lnTo>
                  <a:lnTo>
                    <a:pt x="10118" y="1098"/>
                  </a:lnTo>
                  <a:lnTo>
                    <a:pt x="10117" y="1112"/>
                  </a:lnTo>
                  <a:lnTo>
                    <a:pt x="10116" y="1125"/>
                  </a:lnTo>
                  <a:lnTo>
                    <a:pt x="10114" y="1139"/>
                  </a:lnTo>
                  <a:lnTo>
                    <a:pt x="10111" y="1152"/>
                  </a:lnTo>
                  <a:lnTo>
                    <a:pt x="10107" y="1165"/>
                  </a:lnTo>
                  <a:lnTo>
                    <a:pt x="10102" y="1178"/>
                  </a:lnTo>
                  <a:lnTo>
                    <a:pt x="10097" y="1190"/>
                  </a:lnTo>
                  <a:lnTo>
                    <a:pt x="10090" y="1202"/>
                  </a:lnTo>
                  <a:lnTo>
                    <a:pt x="10083" y="1214"/>
                  </a:lnTo>
                  <a:lnTo>
                    <a:pt x="10075" y="1225"/>
                  </a:lnTo>
                  <a:lnTo>
                    <a:pt x="10066" y="1236"/>
                  </a:lnTo>
                  <a:lnTo>
                    <a:pt x="10057" y="1247"/>
                  </a:lnTo>
                  <a:lnTo>
                    <a:pt x="10047" y="1256"/>
                  </a:lnTo>
                  <a:lnTo>
                    <a:pt x="10036" y="1266"/>
                  </a:lnTo>
                  <a:lnTo>
                    <a:pt x="10026" y="1276"/>
                  </a:lnTo>
                  <a:lnTo>
                    <a:pt x="10014" y="1285"/>
                  </a:lnTo>
                  <a:lnTo>
                    <a:pt x="10001" y="1293"/>
                  </a:lnTo>
                  <a:lnTo>
                    <a:pt x="9988" y="1301"/>
                  </a:lnTo>
                  <a:lnTo>
                    <a:pt x="9975" y="1308"/>
                  </a:lnTo>
                  <a:lnTo>
                    <a:pt x="9961" y="1316"/>
                  </a:lnTo>
                  <a:lnTo>
                    <a:pt x="9946" y="1322"/>
                  </a:lnTo>
                  <a:lnTo>
                    <a:pt x="9931" y="1328"/>
                  </a:lnTo>
                  <a:lnTo>
                    <a:pt x="9916" y="1333"/>
                  </a:lnTo>
                  <a:lnTo>
                    <a:pt x="9900" y="1339"/>
                  </a:lnTo>
                  <a:lnTo>
                    <a:pt x="9883" y="1343"/>
                  </a:lnTo>
                  <a:lnTo>
                    <a:pt x="9866" y="1347"/>
                  </a:lnTo>
                  <a:lnTo>
                    <a:pt x="9849" y="1350"/>
                  </a:lnTo>
                  <a:lnTo>
                    <a:pt x="9832" y="1353"/>
                  </a:lnTo>
                  <a:lnTo>
                    <a:pt x="9814" y="1355"/>
                  </a:lnTo>
                  <a:lnTo>
                    <a:pt x="9796" y="1356"/>
                  </a:lnTo>
                  <a:lnTo>
                    <a:pt x="9777" y="1357"/>
                  </a:lnTo>
                  <a:lnTo>
                    <a:pt x="9759" y="1358"/>
                  </a:lnTo>
                  <a:lnTo>
                    <a:pt x="9727" y="1357"/>
                  </a:lnTo>
                  <a:lnTo>
                    <a:pt x="9697" y="1355"/>
                  </a:lnTo>
                  <a:lnTo>
                    <a:pt x="9668" y="1352"/>
                  </a:lnTo>
                  <a:lnTo>
                    <a:pt x="9639" y="1346"/>
                  </a:lnTo>
                  <a:lnTo>
                    <a:pt x="9613" y="1340"/>
                  </a:lnTo>
                  <a:lnTo>
                    <a:pt x="9588" y="1332"/>
                  </a:lnTo>
                  <a:lnTo>
                    <a:pt x="9565" y="1323"/>
                  </a:lnTo>
                  <a:lnTo>
                    <a:pt x="9544" y="1313"/>
                  </a:lnTo>
                  <a:lnTo>
                    <a:pt x="9534" y="1307"/>
                  </a:lnTo>
                  <a:lnTo>
                    <a:pt x="9526" y="1302"/>
                  </a:lnTo>
                  <a:lnTo>
                    <a:pt x="9517" y="1295"/>
                  </a:lnTo>
                  <a:lnTo>
                    <a:pt x="9508" y="1289"/>
                  </a:lnTo>
                  <a:lnTo>
                    <a:pt x="9501" y="1281"/>
                  </a:lnTo>
                  <a:lnTo>
                    <a:pt x="9494" y="1274"/>
                  </a:lnTo>
                  <a:lnTo>
                    <a:pt x="9488" y="1266"/>
                  </a:lnTo>
                  <a:lnTo>
                    <a:pt x="9482" y="1259"/>
                  </a:lnTo>
                  <a:lnTo>
                    <a:pt x="9476" y="1250"/>
                  </a:lnTo>
                  <a:lnTo>
                    <a:pt x="9472" y="1242"/>
                  </a:lnTo>
                  <a:lnTo>
                    <a:pt x="9468" y="1233"/>
                  </a:lnTo>
                  <a:lnTo>
                    <a:pt x="9464" y="1224"/>
                  </a:lnTo>
                  <a:lnTo>
                    <a:pt x="9462" y="1214"/>
                  </a:lnTo>
                  <a:lnTo>
                    <a:pt x="9460" y="1205"/>
                  </a:lnTo>
                  <a:lnTo>
                    <a:pt x="9459" y="1195"/>
                  </a:lnTo>
                  <a:lnTo>
                    <a:pt x="9459" y="1184"/>
                  </a:lnTo>
                  <a:lnTo>
                    <a:pt x="9460" y="1168"/>
                  </a:lnTo>
                  <a:lnTo>
                    <a:pt x="9462" y="1152"/>
                  </a:lnTo>
                  <a:lnTo>
                    <a:pt x="9465" y="1138"/>
                  </a:lnTo>
                  <a:lnTo>
                    <a:pt x="9471" y="1123"/>
                  </a:lnTo>
                  <a:lnTo>
                    <a:pt x="9478" y="1110"/>
                  </a:lnTo>
                  <a:lnTo>
                    <a:pt x="9485" y="1099"/>
                  </a:lnTo>
                  <a:lnTo>
                    <a:pt x="9493" y="1088"/>
                  </a:lnTo>
                  <a:lnTo>
                    <a:pt x="9503" y="1078"/>
                  </a:lnTo>
                  <a:lnTo>
                    <a:pt x="9513" y="1068"/>
                  </a:lnTo>
                  <a:lnTo>
                    <a:pt x="9525" y="1060"/>
                  </a:lnTo>
                  <a:lnTo>
                    <a:pt x="9536" y="1052"/>
                  </a:lnTo>
                  <a:lnTo>
                    <a:pt x="9548" y="1046"/>
                  </a:lnTo>
                  <a:lnTo>
                    <a:pt x="9562" y="1039"/>
                  </a:lnTo>
                  <a:lnTo>
                    <a:pt x="9575" y="1034"/>
                  </a:lnTo>
                  <a:lnTo>
                    <a:pt x="9589" y="1028"/>
                  </a:lnTo>
                  <a:lnTo>
                    <a:pt x="9603" y="1024"/>
                  </a:lnTo>
                  <a:lnTo>
                    <a:pt x="9603" y="1019"/>
                  </a:lnTo>
                  <a:close/>
                  <a:moveTo>
                    <a:pt x="9094" y="993"/>
                  </a:moveTo>
                  <a:lnTo>
                    <a:pt x="9108" y="993"/>
                  </a:lnTo>
                  <a:lnTo>
                    <a:pt x="9121" y="991"/>
                  </a:lnTo>
                  <a:lnTo>
                    <a:pt x="9133" y="989"/>
                  </a:lnTo>
                  <a:lnTo>
                    <a:pt x="9145" y="986"/>
                  </a:lnTo>
                  <a:lnTo>
                    <a:pt x="9157" y="982"/>
                  </a:lnTo>
                  <a:lnTo>
                    <a:pt x="9167" y="978"/>
                  </a:lnTo>
                  <a:lnTo>
                    <a:pt x="9177" y="972"/>
                  </a:lnTo>
                  <a:lnTo>
                    <a:pt x="9186" y="966"/>
                  </a:lnTo>
                  <a:lnTo>
                    <a:pt x="9196" y="959"/>
                  </a:lnTo>
                  <a:lnTo>
                    <a:pt x="9203" y="952"/>
                  </a:lnTo>
                  <a:lnTo>
                    <a:pt x="9212" y="943"/>
                  </a:lnTo>
                  <a:lnTo>
                    <a:pt x="9219" y="935"/>
                  </a:lnTo>
                  <a:lnTo>
                    <a:pt x="9226" y="926"/>
                  </a:lnTo>
                  <a:lnTo>
                    <a:pt x="9232" y="917"/>
                  </a:lnTo>
                  <a:lnTo>
                    <a:pt x="9239" y="907"/>
                  </a:lnTo>
                  <a:lnTo>
                    <a:pt x="9244" y="896"/>
                  </a:lnTo>
                  <a:lnTo>
                    <a:pt x="9254" y="875"/>
                  </a:lnTo>
                  <a:lnTo>
                    <a:pt x="9262" y="853"/>
                  </a:lnTo>
                  <a:lnTo>
                    <a:pt x="9269" y="829"/>
                  </a:lnTo>
                  <a:lnTo>
                    <a:pt x="9274" y="805"/>
                  </a:lnTo>
                  <a:lnTo>
                    <a:pt x="9277" y="780"/>
                  </a:lnTo>
                  <a:lnTo>
                    <a:pt x="9280" y="755"/>
                  </a:lnTo>
                  <a:lnTo>
                    <a:pt x="9282" y="731"/>
                  </a:lnTo>
                  <a:lnTo>
                    <a:pt x="9283" y="707"/>
                  </a:lnTo>
                  <a:lnTo>
                    <a:pt x="9282" y="679"/>
                  </a:lnTo>
                  <a:lnTo>
                    <a:pt x="9279" y="650"/>
                  </a:lnTo>
                  <a:lnTo>
                    <a:pt x="9276" y="622"/>
                  </a:lnTo>
                  <a:lnTo>
                    <a:pt x="9272" y="595"/>
                  </a:lnTo>
                  <a:lnTo>
                    <a:pt x="9265" y="568"/>
                  </a:lnTo>
                  <a:lnTo>
                    <a:pt x="9258" y="542"/>
                  </a:lnTo>
                  <a:lnTo>
                    <a:pt x="9248" y="517"/>
                  </a:lnTo>
                  <a:lnTo>
                    <a:pt x="9236" y="494"/>
                  </a:lnTo>
                  <a:lnTo>
                    <a:pt x="9231" y="484"/>
                  </a:lnTo>
                  <a:lnTo>
                    <a:pt x="9223" y="474"/>
                  </a:lnTo>
                  <a:lnTo>
                    <a:pt x="9217" y="464"/>
                  </a:lnTo>
                  <a:lnTo>
                    <a:pt x="9210" y="454"/>
                  </a:lnTo>
                  <a:lnTo>
                    <a:pt x="9201" y="446"/>
                  </a:lnTo>
                  <a:lnTo>
                    <a:pt x="9193" y="438"/>
                  </a:lnTo>
                  <a:lnTo>
                    <a:pt x="9184" y="431"/>
                  </a:lnTo>
                  <a:lnTo>
                    <a:pt x="9175" y="423"/>
                  </a:lnTo>
                  <a:lnTo>
                    <a:pt x="9165" y="418"/>
                  </a:lnTo>
                  <a:lnTo>
                    <a:pt x="9155" y="411"/>
                  </a:lnTo>
                  <a:lnTo>
                    <a:pt x="9144" y="407"/>
                  </a:lnTo>
                  <a:lnTo>
                    <a:pt x="9133" y="404"/>
                  </a:lnTo>
                  <a:lnTo>
                    <a:pt x="9121" y="400"/>
                  </a:lnTo>
                  <a:lnTo>
                    <a:pt x="9108" y="398"/>
                  </a:lnTo>
                  <a:lnTo>
                    <a:pt x="9096" y="397"/>
                  </a:lnTo>
                  <a:lnTo>
                    <a:pt x="9083" y="397"/>
                  </a:lnTo>
                  <a:lnTo>
                    <a:pt x="9064" y="397"/>
                  </a:lnTo>
                  <a:lnTo>
                    <a:pt x="9048" y="399"/>
                  </a:lnTo>
                  <a:lnTo>
                    <a:pt x="9032" y="404"/>
                  </a:lnTo>
                  <a:lnTo>
                    <a:pt x="9018" y="409"/>
                  </a:lnTo>
                  <a:lnTo>
                    <a:pt x="9004" y="416"/>
                  </a:lnTo>
                  <a:lnTo>
                    <a:pt x="8991" y="424"/>
                  </a:lnTo>
                  <a:lnTo>
                    <a:pt x="8980" y="433"/>
                  </a:lnTo>
                  <a:lnTo>
                    <a:pt x="8969" y="443"/>
                  </a:lnTo>
                  <a:lnTo>
                    <a:pt x="8959" y="453"/>
                  </a:lnTo>
                  <a:lnTo>
                    <a:pt x="8949" y="465"/>
                  </a:lnTo>
                  <a:lnTo>
                    <a:pt x="8942" y="478"/>
                  </a:lnTo>
                  <a:lnTo>
                    <a:pt x="8934" y="492"/>
                  </a:lnTo>
                  <a:lnTo>
                    <a:pt x="8927" y="506"/>
                  </a:lnTo>
                  <a:lnTo>
                    <a:pt x="8921" y="520"/>
                  </a:lnTo>
                  <a:lnTo>
                    <a:pt x="8916" y="535"/>
                  </a:lnTo>
                  <a:lnTo>
                    <a:pt x="8911" y="552"/>
                  </a:lnTo>
                  <a:lnTo>
                    <a:pt x="8907" y="567"/>
                  </a:lnTo>
                  <a:lnTo>
                    <a:pt x="8903" y="583"/>
                  </a:lnTo>
                  <a:lnTo>
                    <a:pt x="8901" y="599"/>
                  </a:lnTo>
                  <a:lnTo>
                    <a:pt x="8899" y="615"/>
                  </a:lnTo>
                  <a:lnTo>
                    <a:pt x="8897" y="632"/>
                  </a:lnTo>
                  <a:lnTo>
                    <a:pt x="8896" y="648"/>
                  </a:lnTo>
                  <a:lnTo>
                    <a:pt x="8894" y="664"/>
                  </a:lnTo>
                  <a:lnTo>
                    <a:pt x="8894" y="680"/>
                  </a:lnTo>
                  <a:lnTo>
                    <a:pt x="8896" y="698"/>
                  </a:lnTo>
                  <a:lnTo>
                    <a:pt x="8896" y="715"/>
                  </a:lnTo>
                  <a:lnTo>
                    <a:pt x="8897" y="733"/>
                  </a:lnTo>
                  <a:lnTo>
                    <a:pt x="8899" y="752"/>
                  </a:lnTo>
                  <a:lnTo>
                    <a:pt x="8901" y="769"/>
                  </a:lnTo>
                  <a:lnTo>
                    <a:pt x="8904" y="787"/>
                  </a:lnTo>
                  <a:lnTo>
                    <a:pt x="8907" y="805"/>
                  </a:lnTo>
                  <a:lnTo>
                    <a:pt x="8913" y="822"/>
                  </a:lnTo>
                  <a:lnTo>
                    <a:pt x="8917" y="839"/>
                  </a:lnTo>
                  <a:lnTo>
                    <a:pt x="8923" y="856"/>
                  </a:lnTo>
                  <a:lnTo>
                    <a:pt x="8930" y="873"/>
                  </a:lnTo>
                  <a:lnTo>
                    <a:pt x="8936" y="888"/>
                  </a:lnTo>
                  <a:lnTo>
                    <a:pt x="8945" y="903"/>
                  </a:lnTo>
                  <a:lnTo>
                    <a:pt x="8954" y="917"/>
                  </a:lnTo>
                  <a:lnTo>
                    <a:pt x="8963" y="930"/>
                  </a:lnTo>
                  <a:lnTo>
                    <a:pt x="8974" y="942"/>
                  </a:lnTo>
                  <a:lnTo>
                    <a:pt x="8986" y="953"/>
                  </a:lnTo>
                  <a:lnTo>
                    <a:pt x="8999" y="962"/>
                  </a:lnTo>
                  <a:lnTo>
                    <a:pt x="9012" y="971"/>
                  </a:lnTo>
                  <a:lnTo>
                    <a:pt x="9027" y="979"/>
                  </a:lnTo>
                  <a:lnTo>
                    <a:pt x="9042" y="985"/>
                  </a:lnTo>
                  <a:lnTo>
                    <a:pt x="9058" y="989"/>
                  </a:lnTo>
                  <a:lnTo>
                    <a:pt x="9076" y="992"/>
                  </a:lnTo>
                  <a:lnTo>
                    <a:pt x="9094" y="993"/>
                  </a:lnTo>
                  <a:close/>
                  <a:moveTo>
                    <a:pt x="9085" y="1055"/>
                  </a:moveTo>
                  <a:lnTo>
                    <a:pt x="9067" y="1054"/>
                  </a:lnTo>
                  <a:lnTo>
                    <a:pt x="9049" y="1053"/>
                  </a:lnTo>
                  <a:lnTo>
                    <a:pt x="9032" y="1051"/>
                  </a:lnTo>
                  <a:lnTo>
                    <a:pt x="9015" y="1049"/>
                  </a:lnTo>
                  <a:lnTo>
                    <a:pt x="8999" y="1046"/>
                  </a:lnTo>
                  <a:lnTo>
                    <a:pt x="8983" y="1041"/>
                  </a:lnTo>
                  <a:lnTo>
                    <a:pt x="8967" y="1036"/>
                  </a:lnTo>
                  <a:lnTo>
                    <a:pt x="8951" y="1031"/>
                  </a:lnTo>
                  <a:lnTo>
                    <a:pt x="8936" y="1023"/>
                  </a:lnTo>
                  <a:lnTo>
                    <a:pt x="8922" y="1016"/>
                  </a:lnTo>
                  <a:lnTo>
                    <a:pt x="8908" y="1008"/>
                  </a:lnTo>
                  <a:lnTo>
                    <a:pt x="8896" y="999"/>
                  </a:lnTo>
                  <a:lnTo>
                    <a:pt x="8883" y="991"/>
                  </a:lnTo>
                  <a:lnTo>
                    <a:pt x="8871" y="981"/>
                  </a:lnTo>
                  <a:lnTo>
                    <a:pt x="8859" y="970"/>
                  </a:lnTo>
                  <a:lnTo>
                    <a:pt x="8848" y="958"/>
                  </a:lnTo>
                  <a:lnTo>
                    <a:pt x="8837" y="946"/>
                  </a:lnTo>
                  <a:lnTo>
                    <a:pt x="8828" y="934"/>
                  </a:lnTo>
                  <a:lnTo>
                    <a:pt x="8818" y="920"/>
                  </a:lnTo>
                  <a:lnTo>
                    <a:pt x="8810" y="907"/>
                  </a:lnTo>
                  <a:lnTo>
                    <a:pt x="8802" y="892"/>
                  </a:lnTo>
                  <a:lnTo>
                    <a:pt x="8794" y="877"/>
                  </a:lnTo>
                  <a:lnTo>
                    <a:pt x="8788" y="862"/>
                  </a:lnTo>
                  <a:lnTo>
                    <a:pt x="8782" y="846"/>
                  </a:lnTo>
                  <a:lnTo>
                    <a:pt x="8776" y="828"/>
                  </a:lnTo>
                  <a:lnTo>
                    <a:pt x="8772" y="811"/>
                  </a:lnTo>
                  <a:lnTo>
                    <a:pt x="8768" y="793"/>
                  </a:lnTo>
                  <a:lnTo>
                    <a:pt x="8764" y="774"/>
                  </a:lnTo>
                  <a:lnTo>
                    <a:pt x="8762" y="756"/>
                  </a:lnTo>
                  <a:lnTo>
                    <a:pt x="8760" y="737"/>
                  </a:lnTo>
                  <a:lnTo>
                    <a:pt x="8759" y="717"/>
                  </a:lnTo>
                  <a:lnTo>
                    <a:pt x="8759" y="697"/>
                  </a:lnTo>
                  <a:lnTo>
                    <a:pt x="8759" y="677"/>
                  </a:lnTo>
                  <a:lnTo>
                    <a:pt x="8760" y="659"/>
                  </a:lnTo>
                  <a:lnTo>
                    <a:pt x="8762" y="640"/>
                  </a:lnTo>
                  <a:lnTo>
                    <a:pt x="8764" y="622"/>
                  </a:lnTo>
                  <a:lnTo>
                    <a:pt x="8768" y="605"/>
                  </a:lnTo>
                  <a:lnTo>
                    <a:pt x="8772" y="587"/>
                  </a:lnTo>
                  <a:lnTo>
                    <a:pt x="8776" y="570"/>
                  </a:lnTo>
                  <a:lnTo>
                    <a:pt x="8782" y="554"/>
                  </a:lnTo>
                  <a:lnTo>
                    <a:pt x="8788" y="538"/>
                  </a:lnTo>
                  <a:lnTo>
                    <a:pt x="8794" y="523"/>
                  </a:lnTo>
                  <a:lnTo>
                    <a:pt x="8802" y="507"/>
                  </a:lnTo>
                  <a:lnTo>
                    <a:pt x="8810" y="492"/>
                  </a:lnTo>
                  <a:lnTo>
                    <a:pt x="8818" y="478"/>
                  </a:lnTo>
                  <a:lnTo>
                    <a:pt x="8828" y="464"/>
                  </a:lnTo>
                  <a:lnTo>
                    <a:pt x="8837" y="451"/>
                  </a:lnTo>
                  <a:lnTo>
                    <a:pt x="8848" y="439"/>
                  </a:lnTo>
                  <a:lnTo>
                    <a:pt x="8859" y="427"/>
                  </a:lnTo>
                  <a:lnTo>
                    <a:pt x="8871" y="417"/>
                  </a:lnTo>
                  <a:lnTo>
                    <a:pt x="8883" y="406"/>
                  </a:lnTo>
                  <a:lnTo>
                    <a:pt x="8896" y="396"/>
                  </a:lnTo>
                  <a:lnTo>
                    <a:pt x="8908" y="386"/>
                  </a:lnTo>
                  <a:lnTo>
                    <a:pt x="8922" y="378"/>
                  </a:lnTo>
                  <a:lnTo>
                    <a:pt x="8937" y="370"/>
                  </a:lnTo>
                  <a:lnTo>
                    <a:pt x="8953" y="363"/>
                  </a:lnTo>
                  <a:lnTo>
                    <a:pt x="8969" y="356"/>
                  </a:lnTo>
                  <a:lnTo>
                    <a:pt x="8985" y="350"/>
                  </a:lnTo>
                  <a:lnTo>
                    <a:pt x="9001" y="345"/>
                  </a:lnTo>
                  <a:lnTo>
                    <a:pt x="9018" y="341"/>
                  </a:lnTo>
                  <a:lnTo>
                    <a:pt x="9035" y="339"/>
                  </a:lnTo>
                  <a:lnTo>
                    <a:pt x="9054" y="337"/>
                  </a:lnTo>
                  <a:lnTo>
                    <a:pt x="9073" y="334"/>
                  </a:lnTo>
                  <a:lnTo>
                    <a:pt x="9091" y="334"/>
                  </a:lnTo>
                  <a:lnTo>
                    <a:pt x="9112" y="334"/>
                  </a:lnTo>
                  <a:lnTo>
                    <a:pt x="9132" y="337"/>
                  </a:lnTo>
                  <a:lnTo>
                    <a:pt x="9151" y="339"/>
                  </a:lnTo>
                  <a:lnTo>
                    <a:pt x="9170" y="342"/>
                  </a:lnTo>
                  <a:lnTo>
                    <a:pt x="9188" y="346"/>
                  </a:lnTo>
                  <a:lnTo>
                    <a:pt x="9205" y="351"/>
                  </a:lnTo>
                  <a:lnTo>
                    <a:pt x="9221" y="357"/>
                  </a:lnTo>
                  <a:lnTo>
                    <a:pt x="9236" y="364"/>
                  </a:lnTo>
                  <a:lnTo>
                    <a:pt x="9251" y="371"/>
                  </a:lnTo>
                  <a:lnTo>
                    <a:pt x="9267" y="380"/>
                  </a:lnTo>
                  <a:lnTo>
                    <a:pt x="9279" y="390"/>
                  </a:lnTo>
                  <a:lnTo>
                    <a:pt x="9292" y="398"/>
                  </a:lnTo>
                  <a:lnTo>
                    <a:pt x="9305" y="409"/>
                  </a:lnTo>
                  <a:lnTo>
                    <a:pt x="9317" y="420"/>
                  </a:lnTo>
                  <a:lnTo>
                    <a:pt x="9328" y="431"/>
                  </a:lnTo>
                  <a:lnTo>
                    <a:pt x="9339" y="443"/>
                  </a:lnTo>
                  <a:lnTo>
                    <a:pt x="9348" y="456"/>
                  </a:lnTo>
                  <a:lnTo>
                    <a:pt x="9357" y="468"/>
                  </a:lnTo>
                  <a:lnTo>
                    <a:pt x="9365" y="483"/>
                  </a:lnTo>
                  <a:lnTo>
                    <a:pt x="9374" y="497"/>
                  </a:lnTo>
                  <a:lnTo>
                    <a:pt x="9380" y="511"/>
                  </a:lnTo>
                  <a:lnTo>
                    <a:pt x="9387" y="526"/>
                  </a:lnTo>
                  <a:lnTo>
                    <a:pt x="9393" y="542"/>
                  </a:lnTo>
                  <a:lnTo>
                    <a:pt x="9399" y="557"/>
                  </a:lnTo>
                  <a:lnTo>
                    <a:pt x="9403" y="573"/>
                  </a:lnTo>
                  <a:lnTo>
                    <a:pt x="9407" y="591"/>
                  </a:lnTo>
                  <a:lnTo>
                    <a:pt x="9411" y="607"/>
                  </a:lnTo>
                  <a:lnTo>
                    <a:pt x="9413" y="624"/>
                  </a:lnTo>
                  <a:lnTo>
                    <a:pt x="9415" y="641"/>
                  </a:lnTo>
                  <a:lnTo>
                    <a:pt x="9417" y="659"/>
                  </a:lnTo>
                  <a:lnTo>
                    <a:pt x="9418" y="676"/>
                  </a:lnTo>
                  <a:lnTo>
                    <a:pt x="9418" y="693"/>
                  </a:lnTo>
                  <a:lnTo>
                    <a:pt x="9418" y="713"/>
                  </a:lnTo>
                  <a:lnTo>
                    <a:pt x="9417" y="731"/>
                  </a:lnTo>
                  <a:lnTo>
                    <a:pt x="9415" y="748"/>
                  </a:lnTo>
                  <a:lnTo>
                    <a:pt x="9413" y="767"/>
                  </a:lnTo>
                  <a:lnTo>
                    <a:pt x="9410" y="784"/>
                  </a:lnTo>
                  <a:lnTo>
                    <a:pt x="9405" y="801"/>
                  </a:lnTo>
                  <a:lnTo>
                    <a:pt x="9401" y="819"/>
                  </a:lnTo>
                  <a:lnTo>
                    <a:pt x="9396" y="835"/>
                  </a:lnTo>
                  <a:lnTo>
                    <a:pt x="9389" y="851"/>
                  </a:lnTo>
                  <a:lnTo>
                    <a:pt x="9383" y="866"/>
                  </a:lnTo>
                  <a:lnTo>
                    <a:pt x="9375" y="881"/>
                  </a:lnTo>
                  <a:lnTo>
                    <a:pt x="9368" y="896"/>
                  </a:lnTo>
                  <a:lnTo>
                    <a:pt x="9359" y="911"/>
                  </a:lnTo>
                  <a:lnTo>
                    <a:pt x="9349" y="925"/>
                  </a:lnTo>
                  <a:lnTo>
                    <a:pt x="9340" y="938"/>
                  </a:lnTo>
                  <a:lnTo>
                    <a:pt x="9329" y="949"/>
                  </a:lnTo>
                  <a:lnTo>
                    <a:pt x="9318" y="961"/>
                  </a:lnTo>
                  <a:lnTo>
                    <a:pt x="9306" y="973"/>
                  </a:lnTo>
                  <a:lnTo>
                    <a:pt x="9294" y="984"/>
                  </a:lnTo>
                  <a:lnTo>
                    <a:pt x="9282" y="994"/>
                  </a:lnTo>
                  <a:lnTo>
                    <a:pt x="9269" y="1003"/>
                  </a:lnTo>
                  <a:lnTo>
                    <a:pt x="9255" y="1012"/>
                  </a:lnTo>
                  <a:lnTo>
                    <a:pt x="9240" y="1020"/>
                  </a:lnTo>
                  <a:lnTo>
                    <a:pt x="9225" y="1027"/>
                  </a:lnTo>
                  <a:lnTo>
                    <a:pt x="9210" y="1034"/>
                  </a:lnTo>
                  <a:lnTo>
                    <a:pt x="9193" y="1039"/>
                  </a:lnTo>
                  <a:lnTo>
                    <a:pt x="9176" y="1045"/>
                  </a:lnTo>
                  <a:lnTo>
                    <a:pt x="9159" y="1048"/>
                  </a:lnTo>
                  <a:lnTo>
                    <a:pt x="9142" y="1051"/>
                  </a:lnTo>
                  <a:lnTo>
                    <a:pt x="9123" y="1053"/>
                  </a:lnTo>
                  <a:lnTo>
                    <a:pt x="9104" y="1054"/>
                  </a:lnTo>
                  <a:lnTo>
                    <a:pt x="9085" y="1055"/>
                  </a:lnTo>
                  <a:close/>
                  <a:moveTo>
                    <a:pt x="8242" y="1027"/>
                  </a:moveTo>
                  <a:lnTo>
                    <a:pt x="8236" y="1028"/>
                  </a:lnTo>
                  <a:lnTo>
                    <a:pt x="8230" y="1032"/>
                  </a:lnTo>
                  <a:lnTo>
                    <a:pt x="8222" y="1035"/>
                  </a:lnTo>
                  <a:lnTo>
                    <a:pt x="8216" y="1039"/>
                  </a:lnTo>
                  <a:lnTo>
                    <a:pt x="8210" y="1045"/>
                  </a:lnTo>
                  <a:lnTo>
                    <a:pt x="8203" y="1050"/>
                  </a:lnTo>
                  <a:lnTo>
                    <a:pt x="8197" y="1056"/>
                  </a:lnTo>
                  <a:lnTo>
                    <a:pt x="8191" y="1064"/>
                  </a:lnTo>
                  <a:lnTo>
                    <a:pt x="8186" y="1072"/>
                  </a:lnTo>
                  <a:lnTo>
                    <a:pt x="8181" y="1080"/>
                  </a:lnTo>
                  <a:lnTo>
                    <a:pt x="8176" y="1090"/>
                  </a:lnTo>
                  <a:lnTo>
                    <a:pt x="8173" y="1101"/>
                  </a:lnTo>
                  <a:lnTo>
                    <a:pt x="8170" y="1112"/>
                  </a:lnTo>
                  <a:lnTo>
                    <a:pt x="8168" y="1123"/>
                  </a:lnTo>
                  <a:lnTo>
                    <a:pt x="8167" y="1136"/>
                  </a:lnTo>
                  <a:lnTo>
                    <a:pt x="8165" y="1149"/>
                  </a:lnTo>
                  <a:lnTo>
                    <a:pt x="8167" y="1163"/>
                  </a:lnTo>
                  <a:lnTo>
                    <a:pt x="8168" y="1175"/>
                  </a:lnTo>
                  <a:lnTo>
                    <a:pt x="8171" y="1188"/>
                  </a:lnTo>
                  <a:lnTo>
                    <a:pt x="8175" y="1199"/>
                  </a:lnTo>
                  <a:lnTo>
                    <a:pt x="8181" y="1210"/>
                  </a:lnTo>
                  <a:lnTo>
                    <a:pt x="8187" y="1220"/>
                  </a:lnTo>
                  <a:lnTo>
                    <a:pt x="8194" y="1228"/>
                  </a:lnTo>
                  <a:lnTo>
                    <a:pt x="8202" y="1237"/>
                  </a:lnTo>
                  <a:lnTo>
                    <a:pt x="8211" y="1245"/>
                  </a:lnTo>
                  <a:lnTo>
                    <a:pt x="8220" y="1251"/>
                  </a:lnTo>
                  <a:lnTo>
                    <a:pt x="8230" y="1257"/>
                  </a:lnTo>
                  <a:lnTo>
                    <a:pt x="8241" y="1263"/>
                  </a:lnTo>
                  <a:lnTo>
                    <a:pt x="8251" y="1268"/>
                  </a:lnTo>
                  <a:lnTo>
                    <a:pt x="8262" y="1273"/>
                  </a:lnTo>
                  <a:lnTo>
                    <a:pt x="8273" y="1277"/>
                  </a:lnTo>
                  <a:lnTo>
                    <a:pt x="8285" y="1280"/>
                  </a:lnTo>
                  <a:lnTo>
                    <a:pt x="8297" y="1283"/>
                  </a:lnTo>
                  <a:lnTo>
                    <a:pt x="8307" y="1286"/>
                  </a:lnTo>
                  <a:lnTo>
                    <a:pt x="8319" y="1288"/>
                  </a:lnTo>
                  <a:lnTo>
                    <a:pt x="8331" y="1290"/>
                  </a:lnTo>
                  <a:lnTo>
                    <a:pt x="8342" y="1291"/>
                  </a:lnTo>
                  <a:lnTo>
                    <a:pt x="8353" y="1292"/>
                  </a:lnTo>
                  <a:lnTo>
                    <a:pt x="8362" y="1292"/>
                  </a:lnTo>
                  <a:lnTo>
                    <a:pt x="8372" y="1292"/>
                  </a:lnTo>
                  <a:lnTo>
                    <a:pt x="8392" y="1292"/>
                  </a:lnTo>
                  <a:lnTo>
                    <a:pt x="8413" y="1290"/>
                  </a:lnTo>
                  <a:lnTo>
                    <a:pt x="8433" y="1288"/>
                  </a:lnTo>
                  <a:lnTo>
                    <a:pt x="8453" y="1285"/>
                  </a:lnTo>
                  <a:lnTo>
                    <a:pt x="8473" y="1279"/>
                  </a:lnTo>
                  <a:lnTo>
                    <a:pt x="8491" y="1273"/>
                  </a:lnTo>
                  <a:lnTo>
                    <a:pt x="8508" y="1266"/>
                  </a:lnTo>
                  <a:lnTo>
                    <a:pt x="8526" y="1256"/>
                  </a:lnTo>
                  <a:lnTo>
                    <a:pt x="8541" y="1247"/>
                  </a:lnTo>
                  <a:lnTo>
                    <a:pt x="8554" y="1236"/>
                  </a:lnTo>
                  <a:lnTo>
                    <a:pt x="8567" y="1223"/>
                  </a:lnTo>
                  <a:lnTo>
                    <a:pt x="8576" y="1209"/>
                  </a:lnTo>
                  <a:lnTo>
                    <a:pt x="8582" y="1201"/>
                  </a:lnTo>
                  <a:lnTo>
                    <a:pt x="8585" y="1194"/>
                  </a:lnTo>
                  <a:lnTo>
                    <a:pt x="8589" y="1185"/>
                  </a:lnTo>
                  <a:lnTo>
                    <a:pt x="8591" y="1176"/>
                  </a:lnTo>
                  <a:lnTo>
                    <a:pt x="8593" y="1168"/>
                  </a:lnTo>
                  <a:lnTo>
                    <a:pt x="8596" y="1158"/>
                  </a:lnTo>
                  <a:lnTo>
                    <a:pt x="8596" y="1148"/>
                  </a:lnTo>
                  <a:lnTo>
                    <a:pt x="8597" y="1138"/>
                  </a:lnTo>
                  <a:lnTo>
                    <a:pt x="8596" y="1128"/>
                  </a:lnTo>
                  <a:lnTo>
                    <a:pt x="8594" y="1118"/>
                  </a:lnTo>
                  <a:lnTo>
                    <a:pt x="8592" y="1108"/>
                  </a:lnTo>
                  <a:lnTo>
                    <a:pt x="8589" y="1099"/>
                  </a:lnTo>
                  <a:lnTo>
                    <a:pt x="8585" y="1089"/>
                  </a:lnTo>
                  <a:lnTo>
                    <a:pt x="8579" y="1080"/>
                  </a:lnTo>
                  <a:lnTo>
                    <a:pt x="8573" y="1072"/>
                  </a:lnTo>
                  <a:lnTo>
                    <a:pt x="8565" y="1063"/>
                  </a:lnTo>
                  <a:lnTo>
                    <a:pt x="8557" y="1055"/>
                  </a:lnTo>
                  <a:lnTo>
                    <a:pt x="8547" y="1049"/>
                  </a:lnTo>
                  <a:lnTo>
                    <a:pt x="8535" y="1042"/>
                  </a:lnTo>
                  <a:lnTo>
                    <a:pt x="8524" y="1037"/>
                  </a:lnTo>
                  <a:lnTo>
                    <a:pt x="8510" y="1033"/>
                  </a:lnTo>
                  <a:lnTo>
                    <a:pt x="8494" y="1029"/>
                  </a:lnTo>
                  <a:lnTo>
                    <a:pt x="8479" y="1027"/>
                  </a:lnTo>
                  <a:lnTo>
                    <a:pt x="8462" y="1027"/>
                  </a:lnTo>
                  <a:lnTo>
                    <a:pt x="8242" y="1027"/>
                  </a:lnTo>
                  <a:close/>
                  <a:moveTo>
                    <a:pt x="8355" y="745"/>
                  </a:moveTo>
                  <a:lnTo>
                    <a:pt x="8371" y="744"/>
                  </a:lnTo>
                  <a:lnTo>
                    <a:pt x="8386" y="742"/>
                  </a:lnTo>
                  <a:lnTo>
                    <a:pt x="8400" y="738"/>
                  </a:lnTo>
                  <a:lnTo>
                    <a:pt x="8414" y="732"/>
                  </a:lnTo>
                  <a:lnTo>
                    <a:pt x="8426" y="726"/>
                  </a:lnTo>
                  <a:lnTo>
                    <a:pt x="8436" y="717"/>
                  </a:lnTo>
                  <a:lnTo>
                    <a:pt x="8447" y="707"/>
                  </a:lnTo>
                  <a:lnTo>
                    <a:pt x="8456" y="697"/>
                  </a:lnTo>
                  <a:lnTo>
                    <a:pt x="8464" y="684"/>
                  </a:lnTo>
                  <a:lnTo>
                    <a:pt x="8471" y="671"/>
                  </a:lnTo>
                  <a:lnTo>
                    <a:pt x="8477" y="655"/>
                  </a:lnTo>
                  <a:lnTo>
                    <a:pt x="8482" y="638"/>
                  </a:lnTo>
                  <a:lnTo>
                    <a:pt x="8486" y="621"/>
                  </a:lnTo>
                  <a:lnTo>
                    <a:pt x="8489" y="603"/>
                  </a:lnTo>
                  <a:lnTo>
                    <a:pt x="8490" y="583"/>
                  </a:lnTo>
                  <a:lnTo>
                    <a:pt x="8491" y="561"/>
                  </a:lnTo>
                  <a:lnTo>
                    <a:pt x="8490" y="542"/>
                  </a:lnTo>
                  <a:lnTo>
                    <a:pt x="8488" y="523"/>
                  </a:lnTo>
                  <a:lnTo>
                    <a:pt x="8485" y="505"/>
                  </a:lnTo>
                  <a:lnTo>
                    <a:pt x="8482" y="488"/>
                  </a:lnTo>
                  <a:lnTo>
                    <a:pt x="8475" y="473"/>
                  </a:lnTo>
                  <a:lnTo>
                    <a:pt x="8469" y="458"/>
                  </a:lnTo>
                  <a:lnTo>
                    <a:pt x="8461" y="445"/>
                  </a:lnTo>
                  <a:lnTo>
                    <a:pt x="8453" y="433"/>
                  </a:lnTo>
                  <a:lnTo>
                    <a:pt x="8444" y="423"/>
                  </a:lnTo>
                  <a:lnTo>
                    <a:pt x="8433" y="413"/>
                  </a:lnTo>
                  <a:lnTo>
                    <a:pt x="8422" y="406"/>
                  </a:lnTo>
                  <a:lnTo>
                    <a:pt x="8410" y="399"/>
                  </a:lnTo>
                  <a:lnTo>
                    <a:pt x="8397" y="394"/>
                  </a:lnTo>
                  <a:lnTo>
                    <a:pt x="8383" y="391"/>
                  </a:lnTo>
                  <a:lnTo>
                    <a:pt x="8369" y="389"/>
                  </a:lnTo>
                  <a:lnTo>
                    <a:pt x="8354" y="387"/>
                  </a:lnTo>
                  <a:lnTo>
                    <a:pt x="8339" y="389"/>
                  </a:lnTo>
                  <a:lnTo>
                    <a:pt x="8325" y="391"/>
                  </a:lnTo>
                  <a:lnTo>
                    <a:pt x="8312" y="394"/>
                  </a:lnTo>
                  <a:lnTo>
                    <a:pt x="8300" y="399"/>
                  </a:lnTo>
                  <a:lnTo>
                    <a:pt x="8288" y="405"/>
                  </a:lnTo>
                  <a:lnTo>
                    <a:pt x="8276" y="413"/>
                  </a:lnTo>
                  <a:lnTo>
                    <a:pt x="8267" y="422"/>
                  </a:lnTo>
                  <a:lnTo>
                    <a:pt x="8257" y="432"/>
                  </a:lnTo>
                  <a:lnTo>
                    <a:pt x="8249" y="444"/>
                  </a:lnTo>
                  <a:lnTo>
                    <a:pt x="8242" y="457"/>
                  </a:lnTo>
                  <a:lnTo>
                    <a:pt x="8235" y="472"/>
                  </a:lnTo>
                  <a:lnTo>
                    <a:pt x="8230" y="487"/>
                  </a:lnTo>
                  <a:lnTo>
                    <a:pt x="8226" y="504"/>
                  </a:lnTo>
                  <a:lnTo>
                    <a:pt x="8224" y="523"/>
                  </a:lnTo>
                  <a:lnTo>
                    <a:pt x="8221" y="542"/>
                  </a:lnTo>
                  <a:lnTo>
                    <a:pt x="8220" y="563"/>
                  </a:lnTo>
                  <a:lnTo>
                    <a:pt x="8221" y="583"/>
                  </a:lnTo>
                  <a:lnTo>
                    <a:pt x="8224" y="604"/>
                  </a:lnTo>
                  <a:lnTo>
                    <a:pt x="8226" y="622"/>
                  </a:lnTo>
                  <a:lnTo>
                    <a:pt x="8230" y="640"/>
                  </a:lnTo>
                  <a:lnTo>
                    <a:pt x="8235" y="657"/>
                  </a:lnTo>
                  <a:lnTo>
                    <a:pt x="8242" y="672"/>
                  </a:lnTo>
                  <a:lnTo>
                    <a:pt x="8249" y="685"/>
                  </a:lnTo>
                  <a:lnTo>
                    <a:pt x="8257" y="698"/>
                  </a:lnTo>
                  <a:lnTo>
                    <a:pt x="8267" y="708"/>
                  </a:lnTo>
                  <a:lnTo>
                    <a:pt x="8276" y="718"/>
                  </a:lnTo>
                  <a:lnTo>
                    <a:pt x="8287" y="726"/>
                  </a:lnTo>
                  <a:lnTo>
                    <a:pt x="8300" y="733"/>
                  </a:lnTo>
                  <a:lnTo>
                    <a:pt x="8312" y="739"/>
                  </a:lnTo>
                  <a:lnTo>
                    <a:pt x="8326" y="742"/>
                  </a:lnTo>
                  <a:lnTo>
                    <a:pt x="8340" y="744"/>
                  </a:lnTo>
                  <a:lnTo>
                    <a:pt x="8355" y="745"/>
                  </a:lnTo>
                  <a:close/>
                  <a:moveTo>
                    <a:pt x="12632" y="2644"/>
                  </a:moveTo>
                  <a:lnTo>
                    <a:pt x="12658" y="2644"/>
                  </a:lnTo>
                  <a:lnTo>
                    <a:pt x="12669" y="2650"/>
                  </a:lnTo>
                  <a:lnTo>
                    <a:pt x="12681" y="2655"/>
                  </a:lnTo>
                  <a:lnTo>
                    <a:pt x="12697" y="2660"/>
                  </a:lnTo>
                  <a:lnTo>
                    <a:pt x="12712" y="2666"/>
                  </a:lnTo>
                  <a:lnTo>
                    <a:pt x="12727" y="2670"/>
                  </a:lnTo>
                  <a:lnTo>
                    <a:pt x="12741" y="2673"/>
                  </a:lnTo>
                  <a:lnTo>
                    <a:pt x="12754" y="2676"/>
                  </a:lnTo>
                  <a:lnTo>
                    <a:pt x="12763" y="2677"/>
                  </a:lnTo>
                  <a:lnTo>
                    <a:pt x="12775" y="2677"/>
                  </a:lnTo>
                  <a:lnTo>
                    <a:pt x="12786" y="2676"/>
                  </a:lnTo>
                  <a:lnTo>
                    <a:pt x="12795" y="2674"/>
                  </a:lnTo>
                  <a:lnTo>
                    <a:pt x="12804" y="2672"/>
                  </a:lnTo>
                  <a:lnTo>
                    <a:pt x="12813" y="2670"/>
                  </a:lnTo>
                  <a:lnTo>
                    <a:pt x="12820" y="2667"/>
                  </a:lnTo>
                  <a:lnTo>
                    <a:pt x="12828" y="2663"/>
                  </a:lnTo>
                  <a:lnTo>
                    <a:pt x="12835" y="2657"/>
                  </a:lnTo>
                  <a:lnTo>
                    <a:pt x="12843" y="2652"/>
                  </a:lnTo>
                  <a:lnTo>
                    <a:pt x="12849" y="2645"/>
                  </a:lnTo>
                  <a:lnTo>
                    <a:pt x="12856" y="2639"/>
                  </a:lnTo>
                  <a:lnTo>
                    <a:pt x="12862" y="2631"/>
                  </a:lnTo>
                  <a:lnTo>
                    <a:pt x="12868" y="2623"/>
                  </a:lnTo>
                  <a:lnTo>
                    <a:pt x="12874" y="2613"/>
                  </a:lnTo>
                  <a:lnTo>
                    <a:pt x="12879" y="2603"/>
                  </a:lnTo>
                  <a:lnTo>
                    <a:pt x="12886" y="2591"/>
                  </a:lnTo>
                  <a:lnTo>
                    <a:pt x="12891" y="2579"/>
                  </a:lnTo>
                  <a:lnTo>
                    <a:pt x="12898" y="2565"/>
                  </a:lnTo>
                  <a:lnTo>
                    <a:pt x="12903" y="2551"/>
                  </a:lnTo>
                  <a:lnTo>
                    <a:pt x="12909" y="2535"/>
                  </a:lnTo>
                  <a:lnTo>
                    <a:pt x="12916" y="2518"/>
                  </a:lnTo>
                  <a:lnTo>
                    <a:pt x="12923" y="2499"/>
                  </a:lnTo>
                  <a:lnTo>
                    <a:pt x="12931" y="2480"/>
                  </a:lnTo>
                  <a:lnTo>
                    <a:pt x="12938" y="2459"/>
                  </a:lnTo>
                  <a:lnTo>
                    <a:pt x="12893" y="2376"/>
                  </a:lnTo>
                  <a:lnTo>
                    <a:pt x="12678" y="1878"/>
                  </a:lnTo>
                  <a:lnTo>
                    <a:pt x="12675" y="1871"/>
                  </a:lnTo>
                  <a:lnTo>
                    <a:pt x="12672" y="1866"/>
                  </a:lnTo>
                  <a:lnTo>
                    <a:pt x="12668" y="1862"/>
                  </a:lnTo>
                  <a:lnTo>
                    <a:pt x="12663" y="1858"/>
                  </a:lnTo>
                  <a:lnTo>
                    <a:pt x="12654" y="1852"/>
                  </a:lnTo>
                  <a:lnTo>
                    <a:pt x="12641" y="1847"/>
                  </a:lnTo>
                  <a:lnTo>
                    <a:pt x="12591" y="1827"/>
                  </a:lnTo>
                  <a:lnTo>
                    <a:pt x="12591" y="1785"/>
                  </a:lnTo>
                  <a:lnTo>
                    <a:pt x="12897" y="1785"/>
                  </a:lnTo>
                  <a:lnTo>
                    <a:pt x="12897" y="1827"/>
                  </a:lnTo>
                  <a:lnTo>
                    <a:pt x="12801" y="1855"/>
                  </a:lnTo>
                  <a:lnTo>
                    <a:pt x="12959" y="2224"/>
                  </a:lnTo>
                  <a:lnTo>
                    <a:pt x="12991" y="2306"/>
                  </a:lnTo>
                  <a:lnTo>
                    <a:pt x="12999" y="2306"/>
                  </a:lnTo>
                  <a:lnTo>
                    <a:pt x="13159" y="1868"/>
                  </a:lnTo>
                  <a:lnTo>
                    <a:pt x="13069" y="1827"/>
                  </a:lnTo>
                  <a:lnTo>
                    <a:pt x="13069" y="1785"/>
                  </a:lnTo>
                  <a:lnTo>
                    <a:pt x="13320" y="1785"/>
                  </a:lnTo>
                  <a:lnTo>
                    <a:pt x="13320" y="1827"/>
                  </a:lnTo>
                  <a:lnTo>
                    <a:pt x="13266" y="1858"/>
                  </a:lnTo>
                  <a:lnTo>
                    <a:pt x="13255" y="1865"/>
                  </a:lnTo>
                  <a:lnTo>
                    <a:pt x="13244" y="1871"/>
                  </a:lnTo>
                  <a:lnTo>
                    <a:pt x="13238" y="1875"/>
                  </a:lnTo>
                  <a:lnTo>
                    <a:pt x="13234" y="1879"/>
                  </a:lnTo>
                  <a:lnTo>
                    <a:pt x="13231" y="1884"/>
                  </a:lnTo>
                  <a:lnTo>
                    <a:pt x="13229" y="1891"/>
                  </a:lnTo>
                  <a:lnTo>
                    <a:pt x="12970" y="2586"/>
                  </a:lnTo>
                  <a:lnTo>
                    <a:pt x="12958" y="2617"/>
                  </a:lnTo>
                  <a:lnTo>
                    <a:pt x="12945" y="2644"/>
                  </a:lnTo>
                  <a:lnTo>
                    <a:pt x="12932" y="2668"/>
                  </a:lnTo>
                  <a:lnTo>
                    <a:pt x="12919" y="2690"/>
                  </a:lnTo>
                  <a:lnTo>
                    <a:pt x="12905" y="2708"/>
                  </a:lnTo>
                  <a:lnTo>
                    <a:pt x="12891" y="2725"/>
                  </a:lnTo>
                  <a:lnTo>
                    <a:pt x="12877" y="2739"/>
                  </a:lnTo>
                  <a:lnTo>
                    <a:pt x="12862" y="2751"/>
                  </a:lnTo>
                  <a:lnTo>
                    <a:pt x="12847" y="2761"/>
                  </a:lnTo>
                  <a:lnTo>
                    <a:pt x="12831" y="2770"/>
                  </a:lnTo>
                  <a:lnTo>
                    <a:pt x="12816" y="2776"/>
                  </a:lnTo>
                  <a:lnTo>
                    <a:pt x="12799" y="2781"/>
                  </a:lnTo>
                  <a:lnTo>
                    <a:pt x="12783" y="2785"/>
                  </a:lnTo>
                  <a:lnTo>
                    <a:pt x="12765" y="2787"/>
                  </a:lnTo>
                  <a:lnTo>
                    <a:pt x="12749" y="2789"/>
                  </a:lnTo>
                  <a:lnTo>
                    <a:pt x="12732" y="2789"/>
                  </a:lnTo>
                  <a:lnTo>
                    <a:pt x="12718" y="2789"/>
                  </a:lnTo>
                  <a:lnTo>
                    <a:pt x="12704" y="2787"/>
                  </a:lnTo>
                  <a:lnTo>
                    <a:pt x="12688" y="2785"/>
                  </a:lnTo>
                  <a:lnTo>
                    <a:pt x="12673" y="2783"/>
                  </a:lnTo>
                  <a:lnTo>
                    <a:pt x="12659" y="2779"/>
                  </a:lnTo>
                  <a:lnTo>
                    <a:pt x="12645" y="2775"/>
                  </a:lnTo>
                  <a:lnTo>
                    <a:pt x="12632" y="2772"/>
                  </a:lnTo>
                  <a:lnTo>
                    <a:pt x="12622" y="2767"/>
                  </a:lnTo>
                  <a:lnTo>
                    <a:pt x="12632" y="2644"/>
                  </a:lnTo>
                  <a:close/>
                  <a:moveTo>
                    <a:pt x="11901" y="2427"/>
                  </a:moveTo>
                  <a:lnTo>
                    <a:pt x="11977" y="2404"/>
                  </a:lnTo>
                  <a:lnTo>
                    <a:pt x="11984" y="2402"/>
                  </a:lnTo>
                  <a:lnTo>
                    <a:pt x="11989" y="2400"/>
                  </a:lnTo>
                  <a:lnTo>
                    <a:pt x="11993" y="2397"/>
                  </a:lnTo>
                  <a:lnTo>
                    <a:pt x="11998" y="2392"/>
                  </a:lnTo>
                  <a:lnTo>
                    <a:pt x="12001" y="2388"/>
                  </a:lnTo>
                  <a:lnTo>
                    <a:pt x="12003" y="2383"/>
                  </a:lnTo>
                  <a:lnTo>
                    <a:pt x="12004" y="2377"/>
                  </a:lnTo>
                  <a:lnTo>
                    <a:pt x="12005" y="2371"/>
                  </a:lnTo>
                  <a:lnTo>
                    <a:pt x="12005" y="1591"/>
                  </a:lnTo>
                  <a:lnTo>
                    <a:pt x="12004" y="1584"/>
                  </a:lnTo>
                  <a:lnTo>
                    <a:pt x="12003" y="1577"/>
                  </a:lnTo>
                  <a:lnTo>
                    <a:pt x="12000" y="1572"/>
                  </a:lnTo>
                  <a:lnTo>
                    <a:pt x="11997" y="1567"/>
                  </a:lnTo>
                  <a:lnTo>
                    <a:pt x="11992" y="1562"/>
                  </a:lnTo>
                  <a:lnTo>
                    <a:pt x="11986" y="1559"/>
                  </a:lnTo>
                  <a:lnTo>
                    <a:pt x="11979" y="1555"/>
                  </a:lnTo>
                  <a:lnTo>
                    <a:pt x="11972" y="1553"/>
                  </a:lnTo>
                  <a:lnTo>
                    <a:pt x="11898" y="1520"/>
                  </a:lnTo>
                  <a:lnTo>
                    <a:pt x="11898" y="1482"/>
                  </a:lnTo>
                  <a:lnTo>
                    <a:pt x="12128" y="1457"/>
                  </a:lnTo>
                  <a:lnTo>
                    <a:pt x="12128" y="2128"/>
                  </a:lnTo>
                  <a:lnTo>
                    <a:pt x="12402" y="1859"/>
                  </a:lnTo>
                  <a:lnTo>
                    <a:pt x="12326" y="1827"/>
                  </a:lnTo>
                  <a:lnTo>
                    <a:pt x="12326" y="1785"/>
                  </a:lnTo>
                  <a:lnTo>
                    <a:pt x="12600" y="1785"/>
                  </a:lnTo>
                  <a:lnTo>
                    <a:pt x="12600" y="1827"/>
                  </a:lnTo>
                  <a:lnTo>
                    <a:pt x="12522" y="1852"/>
                  </a:lnTo>
                  <a:lnTo>
                    <a:pt x="12515" y="1854"/>
                  </a:lnTo>
                  <a:lnTo>
                    <a:pt x="12507" y="1857"/>
                  </a:lnTo>
                  <a:lnTo>
                    <a:pt x="12501" y="1861"/>
                  </a:lnTo>
                  <a:lnTo>
                    <a:pt x="12494" y="1865"/>
                  </a:lnTo>
                  <a:lnTo>
                    <a:pt x="12483" y="1875"/>
                  </a:lnTo>
                  <a:lnTo>
                    <a:pt x="12471" y="1884"/>
                  </a:lnTo>
                  <a:lnTo>
                    <a:pt x="12294" y="2048"/>
                  </a:lnTo>
                  <a:lnTo>
                    <a:pt x="12531" y="2374"/>
                  </a:lnTo>
                  <a:lnTo>
                    <a:pt x="12540" y="2384"/>
                  </a:lnTo>
                  <a:lnTo>
                    <a:pt x="12551" y="2392"/>
                  </a:lnTo>
                  <a:lnTo>
                    <a:pt x="12557" y="2397"/>
                  </a:lnTo>
                  <a:lnTo>
                    <a:pt x="12563" y="2400"/>
                  </a:lnTo>
                  <a:lnTo>
                    <a:pt x="12571" y="2403"/>
                  </a:lnTo>
                  <a:lnTo>
                    <a:pt x="12577" y="2406"/>
                  </a:lnTo>
                  <a:lnTo>
                    <a:pt x="12640" y="2427"/>
                  </a:lnTo>
                  <a:lnTo>
                    <a:pt x="12640" y="2469"/>
                  </a:lnTo>
                  <a:lnTo>
                    <a:pt x="12351" y="2469"/>
                  </a:lnTo>
                  <a:lnTo>
                    <a:pt x="12351" y="2427"/>
                  </a:lnTo>
                  <a:lnTo>
                    <a:pt x="12405" y="2401"/>
                  </a:lnTo>
                  <a:lnTo>
                    <a:pt x="12207" y="2132"/>
                  </a:lnTo>
                  <a:lnTo>
                    <a:pt x="12127" y="2166"/>
                  </a:lnTo>
                  <a:lnTo>
                    <a:pt x="12127" y="2371"/>
                  </a:lnTo>
                  <a:lnTo>
                    <a:pt x="12128" y="2377"/>
                  </a:lnTo>
                  <a:lnTo>
                    <a:pt x="12129" y="2383"/>
                  </a:lnTo>
                  <a:lnTo>
                    <a:pt x="12132" y="2388"/>
                  </a:lnTo>
                  <a:lnTo>
                    <a:pt x="12135" y="2392"/>
                  </a:lnTo>
                  <a:lnTo>
                    <a:pt x="12140" y="2397"/>
                  </a:lnTo>
                  <a:lnTo>
                    <a:pt x="12144" y="2400"/>
                  </a:lnTo>
                  <a:lnTo>
                    <a:pt x="12149" y="2402"/>
                  </a:lnTo>
                  <a:lnTo>
                    <a:pt x="12155" y="2404"/>
                  </a:lnTo>
                  <a:lnTo>
                    <a:pt x="12220" y="2427"/>
                  </a:lnTo>
                  <a:lnTo>
                    <a:pt x="12220" y="2469"/>
                  </a:lnTo>
                  <a:lnTo>
                    <a:pt x="11901" y="2469"/>
                  </a:lnTo>
                  <a:lnTo>
                    <a:pt x="11901" y="2427"/>
                  </a:lnTo>
                  <a:close/>
                  <a:moveTo>
                    <a:pt x="11534" y="2427"/>
                  </a:moveTo>
                  <a:lnTo>
                    <a:pt x="11625" y="2404"/>
                  </a:lnTo>
                  <a:lnTo>
                    <a:pt x="11631" y="2402"/>
                  </a:lnTo>
                  <a:lnTo>
                    <a:pt x="11636" y="2400"/>
                  </a:lnTo>
                  <a:lnTo>
                    <a:pt x="11641" y="2397"/>
                  </a:lnTo>
                  <a:lnTo>
                    <a:pt x="11645" y="2392"/>
                  </a:lnTo>
                  <a:lnTo>
                    <a:pt x="11648" y="2388"/>
                  </a:lnTo>
                  <a:lnTo>
                    <a:pt x="11650" y="2383"/>
                  </a:lnTo>
                  <a:lnTo>
                    <a:pt x="11652" y="2377"/>
                  </a:lnTo>
                  <a:lnTo>
                    <a:pt x="11652" y="2371"/>
                  </a:lnTo>
                  <a:lnTo>
                    <a:pt x="11652" y="1919"/>
                  </a:lnTo>
                  <a:lnTo>
                    <a:pt x="11652" y="1911"/>
                  </a:lnTo>
                  <a:lnTo>
                    <a:pt x="11650" y="1905"/>
                  </a:lnTo>
                  <a:lnTo>
                    <a:pt x="11648" y="1899"/>
                  </a:lnTo>
                  <a:lnTo>
                    <a:pt x="11644" y="1894"/>
                  </a:lnTo>
                  <a:lnTo>
                    <a:pt x="11640" y="1890"/>
                  </a:lnTo>
                  <a:lnTo>
                    <a:pt x="11634" y="1885"/>
                  </a:lnTo>
                  <a:lnTo>
                    <a:pt x="11627" y="1882"/>
                  </a:lnTo>
                  <a:lnTo>
                    <a:pt x="11619" y="1879"/>
                  </a:lnTo>
                  <a:lnTo>
                    <a:pt x="11536" y="1851"/>
                  </a:lnTo>
                  <a:lnTo>
                    <a:pt x="11536" y="1813"/>
                  </a:lnTo>
                  <a:lnTo>
                    <a:pt x="11776" y="1775"/>
                  </a:lnTo>
                  <a:lnTo>
                    <a:pt x="11776" y="2371"/>
                  </a:lnTo>
                  <a:lnTo>
                    <a:pt x="11776" y="2377"/>
                  </a:lnTo>
                  <a:lnTo>
                    <a:pt x="11778" y="2383"/>
                  </a:lnTo>
                  <a:lnTo>
                    <a:pt x="11780" y="2388"/>
                  </a:lnTo>
                  <a:lnTo>
                    <a:pt x="11784" y="2392"/>
                  </a:lnTo>
                  <a:lnTo>
                    <a:pt x="11788" y="2397"/>
                  </a:lnTo>
                  <a:lnTo>
                    <a:pt x="11793" y="2400"/>
                  </a:lnTo>
                  <a:lnTo>
                    <a:pt x="11798" y="2402"/>
                  </a:lnTo>
                  <a:lnTo>
                    <a:pt x="11803" y="2404"/>
                  </a:lnTo>
                  <a:lnTo>
                    <a:pt x="11891" y="2427"/>
                  </a:lnTo>
                  <a:lnTo>
                    <a:pt x="11891" y="2469"/>
                  </a:lnTo>
                  <a:lnTo>
                    <a:pt x="11534" y="2469"/>
                  </a:lnTo>
                  <a:lnTo>
                    <a:pt x="11534" y="2427"/>
                  </a:lnTo>
                  <a:close/>
                  <a:moveTo>
                    <a:pt x="11704" y="1634"/>
                  </a:moveTo>
                  <a:lnTo>
                    <a:pt x="11695" y="1634"/>
                  </a:lnTo>
                  <a:lnTo>
                    <a:pt x="11687" y="1633"/>
                  </a:lnTo>
                  <a:lnTo>
                    <a:pt x="11678" y="1630"/>
                  </a:lnTo>
                  <a:lnTo>
                    <a:pt x="11670" y="1628"/>
                  </a:lnTo>
                  <a:lnTo>
                    <a:pt x="11662" y="1624"/>
                  </a:lnTo>
                  <a:lnTo>
                    <a:pt x="11655" y="1621"/>
                  </a:lnTo>
                  <a:lnTo>
                    <a:pt x="11648" y="1616"/>
                  </a:lnTo>
                  <a:lnTo>
                    <a:pt x="11642" y="1611"/>
                  </a:lnTo>
                  <a:lnTo>
                    <a:pt x="11636" y="1606"/>
                  </a:lnTo>
                  <a:lnTo>
                    <a:pt x="11631" y="1599"/>
                  </a:lnTo>
                  <a:lnTo>
                    <a:pt x="11627" y="1593"/>
                  </a:lnTo>
                  <a:lnTo>
                    <a:pt x="11622" y="1585"/>
                  </a:lnTo>
                  <a:lnTo>
                    <a:pt x="11619" y="1577"/>
                  </a:lnTo>
                  <a:lnTo>
                    <a:pt x="11617" y="1569"/>
                  </a:lnTo>
                  <a:lnTo>
                    <a:pt x="11616" y="1560"/>
                  </a:lnTo>
                  <a:lnTo>
                    <a:pt x="11616" y="1550"/>
                  </a:lnTo>
                  <a:lnTo>
                    <a:pt x="11616" y="1541"/>
                  </a:lnTo>
                  <a:lnTo>
                    <a:pt x="11617" y="1532"/>
                  </a:lnTo>
                  <a:lnTo>
                    <a:pt x="11619" y="1523"/>
                  </a:lnTo>
                  <a:lnTo>
                    <a:pt x="11622" y="1516"/>
                  </a:lnTo>
                  <a:lnTo>
                    <a:pt x="11627" y="1508"/>
                  </a:lnTo>
                  <a:lnTo>
                    <a:pt x="11631" y="1501"/>
                  </a:lnTo>
                  <a:lnTo>
                    <a:pt x="11636" y="1495"/>
                  </a:lnTo>
                  <a:lnTo>
                    <a:pt x="11642" y="1489"/>
                  </a:lnTo>
                  <a:lnTo>
                    <a:pt x="11648" y="1483"/>
                  </a:lnTo>
                  <a:lnTo>
                    <a:pt x="11655" y="1479"/>
                  </a:lnTo>
                  <a:lnTo>
                    <a:pt x="11662" y="1476"/>
                  </a:lnTo>
                  <a:lnTo>
                    <a:pt x="11670" y="1473"/>
                  </a:lnTo>
                  <a:lnTo>
                    <a:pt x="11678" y="1469"/>
                  </a:lnTo>
                  <a:lnTo>
                    <a:pt x="11687" y="1468"/>
                  </a:lnTo>
                  <a:lnTo>
                    <a:pt x="11695" y="1467"/>
                  </a:lnTo>
                  <a:lnTo>
                    <a:pt x="11704" y="1466"/>
                  </a:lnTo>
                  <a:lnTo>
                    <a:pt x="11714" y="1467"/>
                  </a:lnTo>
                  <a:lnTo>
                    <a:pt x="11723" y="1468"/>
                  </a:lnTo>
                  <a:lnTo>
                    <a:pt x="11732" y="1469"/>
                  </a:lnTo>
                  <a:lnTo>
                    <a:pt x="11742" y="1471"/>
                  </a:lnTo>
                  <a:lnTo>
                    <a:pt x="11749" y="1475"/>
                  </a:lnTo>
                  <a:lnTo>
                    <a:pt x="11757" y="1479"/>
                  </a:lnTo>
                  <a:lnTo>
                    <a:pt x="11764" y="1483"/>
                  </a:lnTo>
                  <a:lnTo>
                    <a:pt x="11771" y="1488"/>
                  </a:lnTo>
                  <a:lnTo>
                    <a:pt x="11776" y="1493"/>
                  </a:lnTo>
                  <a:lnTo>
                    <a:pt x="11782" y="1500"/>
                  </a:lnTo>
                  <a:lnTo>
                    <a:pt x="11786" y="1506"/>
                  </a:lnTo>
                  <a:lnTo>
                    <a:pt x="11789" y="1514"/>
                  </a:lnTo>
                  <a:lnTo>
                    <a:pt x="11792" y="1521"/>
                  </a:lnTo>
                  <a:lnTo>
                    <a:pt x="11794" y="1529"/>
                  </a:lnTo>
                  <a:lnTo>
                    <a:pt x="11795" y="1537"/>
                  </a:lnTo>
                  <a:lnTo>
                    <a:pt x="11797" y="1547"/>
                  </a:lnTo>
                  <a:lnTo>
                    <a:pt x="11795" y="1557"/>
                  </a:lnTo>
                  <a:lnTo>
                    <a:pt x="11794" y="1566"/>
                  </a:lnTo>
                  <a:lnTo>
                    <a:pt x="11792" y="1574"/>
                  </a:lnTo>
                  <a:lnTo>
                    <a:pt x="11789" y="1583"/>
                  </a:lnTo>
                  <a:lnTo>
                    <a:pt x="11786" y="1590"/>
                  </a:lnTo>
                  <a:lnTo>
                    <a:pt x="11782" y="1597"/>
                  </a:lnTo>
                  <a:lnTo>
                    <a:pt x="11776" y="1604"/>
                  </a:lnTo>
                  <a:lnTo>
                    <a:pt x="11770" y="1610"/>
                  </a:lnTo>
                  <a:lnTo>
                    <a:pt x="11763" y="1615"/>
                  </a:lnTo>
                  <a:lnTo>
                    <a:pt x="11757" y="1620"/>
                  </a:lnTo>
                  <a:lnTo>
                    <a:pt x="11749" y="1624"/>
                  </a:lnTo>
                  <a:lnTo>
                    <a:pt x="11741" y="1628"/>
                  </a:lnTo>
                  <a:lnTo>
                    <a:pt x="11732" y="1630"/>
                  </a:lnTo>
                  <a:lnTo>
                    <a:pt x="11723" y="1633"/>
                  </a:lnTo>
                  <a:lnTo>
                    <a:pt x="11714" y="1634"/>
                  </a:lnTo>
                  <a:lnTo>
                    <a:pt x="11704" y="1634"/>
                  </a:lnTo>
                  <a:close/>
                  <a:moveTo>
                    <a:pt x="11159" y="2427"/>
                  </a:moveTo>
                  <a:lnTo>
                    <a:pt x="11248" y="2404"/>
                  </a:lnTo>
                  <a:lnTo>
                    <a:pt x="11254" y="2402"/>
                  </a:lnTo>
                  <a:lnTo>
                    <a:pt x="11259" y="2400"/>
                  </a:lnTo>
                  <a:lnTo>
                    <a:pt x="11263" y="2397"/>
                  </a:lnTo>
                  <a:lnTo>
                    <a:pt x="11268" y="2392"/>
                  </a:lnTo>
                  <a:lnTo>
                    <a:pt x="11271" y="2388"/>
                  </a:lnTo>
                  <a:lnTo>
                    <a:pt x="11274" y="2383"/>
                  </a:lnTo>
                  <a:lnTo>
                    <a:pt x="11275" y="2377"/>
                  </a:lnTo>
                  <a:lnTo>
                    <a:pt x="11275" y="2371"/>
                  </a:lnTo>
                  <a:lnTo>
                    <a:pt x="11275" y="1591"/>
                  </a:lnTo>
                  <a:lnTo>
                    <a:pt x="11275" y="1584"/>
                  </a:lnTo>
                  <a:lnTo>
                    <a:pt x="11273" y="1577"/>
                  </a:lnTo>
                  <a:lnTo>
                    <a:pt x="11271" y="1572"/>
                  </a:lnTo>
                  <a:lnTo>
                    <a:pt x="11266" y="1567"/>
                  </a:lnTo>
                  <a:lnTo>
                    <a:pt x="11262" y="1562"/>
                  </a:lnTo>
                  <a:lnTo>
                    <a:pt x="11257" y="1558"/>
                  </a:lnTo>
                  <a:lnTo>
                    <a:pt x="11250" y="1555"/>
                  </a:lnTo>
                  <a:lnTo>
                    <a:pt x="11243" y="1553"/>
                  </a:lnTo>
                  <a:lnTo>
                    <a:pt x="11156" y="1520"/>
                  </a:lnTo>
                  <a:lnTo>
                    <a:pt x="11156" y="1482"/>
                  </a:lnTo>
                  <a:lnTo>
                    <a:pt x="11400" y="1457"/>
                  </a:lnTo>
                  <a:lnTo>
                    <a:pt x="11400" y="2371"/>
                  </a:lnTo>
                  <a:lnTo>
                    <a:pt x="11400" y="2377"/>
                  </a:lnTo>
                  <a:lnTo>
                    <a:pt x="11401" y="2383"/>
                  </a:lnTo>
                  <a:lnTo>
                    <a:pt x="11404" y="2388"/>
                  </a:lnTo>
                  <a:lnTo>
                    <a:pt x="11407" y="2392"/>
                  </a:lnTo>
                  <a:lnTo>
                    <a:pt x="11412" y="2397"/>
                  </a:lnTo>
                  <a:lnTo>
                    <a:pt x="11416" y="2400"/>
                  </a:lnTo>
                  <a:lnTo>
                    <a:pt x="11421" y="2402"/>
                  </a:lnTo>
                  <a:lnTo>
                    <a:pt x="11427" y="2404"/>
                  </a:lnTo>
                  <a:lnTo>
                    <a:pt x="11511" y="2427"/>
                  </a:lnTo>
                  <a:lnTo>
                    <a:pt x="11511" y="2469"/>
                  </a:lnTo>
                  <a:lnTo>
                    <a:pt x="11159" y="2469"/>
                  </a:lnTo>
                  <a:lnTo>
                    <a:pt x="11159" y="2427"/>
                  </a:lnTo>
                  <a:close/>
                  <a:moveTo>
                    <a:pt x="10640" y="2365"/>
                  </a:moveTo>
                  <a:lnTo>
                    <a:pt x="10645" y="2371"/>
                  </a:lnTo>
                  <a:lnTo>
                    <a:pt x="10653" y="2376"/>
                  </a:lnTo>
                  <a:lnTo>
                    <a:pt x="10660" y="2383"/>
                  </a:lnTo>
                  <a:lnTo>
                    <a:pt x="10669" y="2388"/>
                  </a:lnTo>
                  <a:lnTo>
                    <a:pt x="10678" y="2393"/>
                  </a:lnTo>
                  <a:lnTo>
                    <a:pt x="10688" y="2398"/>
                  </a:lnTo>
                  <a:lnTo>
                    <a:pt x="10698" y="2402"/>
                  </a:lnTo>
                  <a:lnTo>
                    <a:pt x="10708" y="2406"/>
                  </a:lnTo>
                  <a:lnTo>
                    <a:pt x="10718" y="2411"/>
                  </a:lnTo>
                  <a:lnTo>
                    <a:pt x="10729" y="2414"/>
                  </a:lnTo>
                  <a:lnTo>
                    <a:pt x="10739" y="2417"/>
                  </a:lnTo>
                  <a:lnTo>
                    <a:pt x="10749" y="2419"/>
                  </a:lnTo>
                  <a:lnTo>
                    <a:pt x="10759" y="2422"/>
                  </a:lnTo>
                  <a:lnTo>
                    <a:pt x="10768" y="2423"/>
                  </a:lnTo>
                  <a:lnTo>
                    <a:pt x="10776" y="2424"/>
                  </a:lnTo>
                  <a:lnTo>
                    <a:pt x="10784" y="2424"/>
                  </a:lnTo>
                  <a:lnTo>
                    <a:pt x="10797" y="2424"/>
                  </a:lnTo>
                  <a:lnTo>
                    <a:pt x="10809" y="2423"/>
                  </a:lnTo>
                  <a:lnTo>
                    <a:pt x="10822" y="2422"/>
                  </a:lnTo>
                  <a:lnTo>
                    <a:pt x="10834" y="2418"/>
                  </a:lnTo>
                  <a:lnTo>
                    <a:pt x="10846" y="2415"/>
                  </a:lnTo>
                  <a:lnTo>
                    <a:pt x="10858" y="2412"/>
                  </a:lnTo>
                  <a:lnTo>
                    <a:pt x="10869" y="2406"/>
                  </a:lnTo>
                  <a:lnTo>
                    <a:pt x="10878" y="2401"/>
                  </a:lnTo>
                  <a:lnTo>
                    <a:pt x="10889" y="2396"/>
                  </a:lnTo>
                  <a:lnTo>
                    <a:pt x="10898" y="2389"/>
                  </a:lnTo>
                  <a:lnTo>
                    <a:pt x="10907" y="2383"/>
                  </a:lnTo>
                  <a:lnTo>
                    <a:pt x="10916" y="2375"/>
                  </a:lnTo>
                  <a:lnTo>
                    <a:pt x="10923" y="2366"/>
                  </a:lnTo>
                  <a:lnTo>
                    <a:pt x="10931" y="2359"/>
                  </a:lnTo>
                  <a:lnTo>
                    <a:pt x="10939" y="2349"/>
                  </a:lnTo>
                  <a:lnTo>
                    <a:pt x="10945" y="2340"/>
                  </a:lnTo>
                  <a:lnTo>
                    <a:pt x="10958" y="2320"/>
                  </a:lnTo>
                  <a:lnTo>
                    <a:pt x="10969" y="2298"/>
                  </a:lnTo>
                  <a:lnTo>
                    <a:pt x="10977" y="2276"/>
                  </a:lnTo>
                  <a:lnTo>
                    <a:pt x="10985" y="2251"/>
                  </a:lnTo>
                  <a:lnTo>
                    <a:pt x="10990" y="2226"/>
                  </a:lnTo>
                  <a:lnTo>
                    <a:pt x="10994" y="2199"/>
                  </a:lnTo>
                  <a:lnTo>
                    <a:pt x="10997" y="2172"/>
                  </a:lnTo>
                  <a:lnTo>
                    <a:pt x="10998" y="2145"/>
                  </a:lnTo>
                  <a:lnTo>
                    <a:pt x="10997" y="2115"/>
                  </a:lnTo>
                  <a:lnTo>
                    <a:pt x="10994" y="2084"/>
                  </a:lnTo>
                  <a:lnTo>
                    <a:pt x="10990" y="2056"/>
                  </a:lnTo>
                  <a:lnTo>
                    <a:pt x="10986" y="2029"/>
                  </a:lnTo>
                  <a:lnTo>
                    <a:pt x="10978" y="2004"/>
                  </a:lnTo>
                  <a:lnTo>
                    <a:pt x="10970" y="1981"/>
                  </a:lnTo>
                  <a:lnTo>
                    <a:pt x="10965" y="1969"/>
                  </a:lnTo>
                  <a:lnTo>
                    <a:pt x="10960" y="1958"/>
                  </a:lnTo>
                  <a:lnTo>
                    <a:pt x="10955" y="1948"/>
                  </a:lnTo>
                  <a:lnTo>
                    <a:pt x="10948" y="1938"/>
                  </a:lnTo>
                  <a:lnTo>
                    <a:pt x="10942" y="1929"/>
                  </a:lnTo>
                  <a:lnTo>
                    <a:pt x="10935" y="1919"/>
                  </a:lnTo>
                  <a:lnTo>
                    <a:pt x="10928" y="1911"/>
                  </a:lnTo>
                  <a:lnTo>
                    <a:pt x="10919" y="1903"/>
                  </a:lnTo>
                  <a:lnTo>
                    <a:pt x="10912" y="1896"/>
                  </a:lnTo>
                  <a:lnTo>
                    <a:pt x="10902" y="1889"/>
                  </a:lnTo>
                  <a:lnTo>
                    <a:pt x="10893" y="1882"/>
                  </a:lnTo>
                  <a:lnTo>
                    <a:pt x="10884" y="1877"/>
                  </a:lnTo>
                  <a:lnTo>
                    <a:pt x="10874" y="1871"/>
                  </a:lnTo>
                  <a:lnTo>
                    <a:pt x="10863" y="1867"/>
                  </a:lnTo>
                  <a:lnTo>
                    <a:pt x="10852" y="1864"/>
                  </a:lnTo>
                  <a:lnTo>
                    <a:pt x="10841" y="1861"/>
                  </a:lnTo>
                  <a:lnTo>
                    <a:pt x="10829" y="1858"/>
                  </a:lnTo>
                  <a:lnTo>
                    <a:pt x="10816" y="1856"/>
                  </a:lnTo>
                  <a:lnTo>
                    <a:pt x="10803" y="1855"/>
                  </a:lnTo>
                  <a:lnTo>
                    <a:pt x="10790" y="1855"/>
                  </a:lnTo>
                  <a:lnTo>
                    <a:pt x="10782" y="1855"/>
                  </a:lnTo>
                  <a:lnTo>
                    <a:pt x="10773" y="1856"/>
                  </a:lnTo>
                  <a:lnTo>
                    <a:pt x="10763" y="1857"/>
                  </a:lnTo>
                  <a:lnTo>
                    <a:pt x="10754" y="1858"/>
                  </a:lnTo>
                  <a:lnTo>
                    <a:pt x="10744" y="1861"/>
                  </a:lnTo>
                  <a:lnTo>
                    <a:pt x="10733" y="1863"/>
                  </a:lnTo>
                  <a:lnTo>
                    <a:pt x="10723" y="1867"/>
                  </a:lnTo>
                  <a:lnTo>
                    <a:pt x="10713" y="1870"/>
                  </a:lnTo>
                  <a:lnTo>
                    <a:pt x="10703" y="1876"/>
                  </a:lnTo>
                  <a:lnTo>
                    <a:pt x="10693" y="1881"/>
                  </a:lnTo>
                  <a:lnTo>
                    <a:pt x="10684" y="1887"/>
                  </a:lnTo>
                  <a:lnTo>
                    <a:pt x="10674" y="1893"/>
                  </a:lnTo>
                  <a:lnTo>
                    <a:pt x="10664" y="1901"/>
                  </a:lnTo>
                  <a:lnTo>
                    <a:pt x="10656" y="1909"/>
                  </a:lnTo>
                  <a:lnTo>
                    <a:pt x="10647" y="1919"/>
                  </a:lnTo>
                  <a:lnTo>
                    <a:pt x="10640" y="1929"/>
                  </a:lnTo>
                  <a:lnTo>
                    <a:pt x="10640" y="2365"/>
                  </a:lnTo>
                  <a:close/>
                  <a:moveTo>
                    <a:pt x="10516" y="1591"/>
                  </a:moveTo>
                  <a:lnTo>
                    <a:pt x="10515" y="1584"/>
                  </a:lnTo>
                  <a:lnTo>
                    <a:pt x="10514" y="1577"/>
                  </a:lnTo>
                  <a:lnTo>
                    <a:pt x="10511" y="1572"/>
                  </a:lnTo>
                  <a:lnTo>
                    <a:pt x="10507" y="1567"/>
                  </a:lnTo>
                  <a:lnTo>
                    <a:pt x="10502" y="1562"/>
                  </a:lnTo>
                  <a:lnTo>
                    <a:pt x="10497" y="1559"/>
                  </a:lnTo>
                  <a:lnTo>
                    <a:pt x="10490" y="1555"/>
                  </a:lnTo>
                  <a:lnTo>
                    <a:pt x="10483" y="1553"/>
                  </a:lnTo>
                  <a:lnTo>
                    <a:pt x="10407" y="1520"/>
                  </a:lnTo>
                  <a:lnTo>
                    <a:pt x="10407" y="1482"/>
                  </a:lnTo>
                  <a:lnTo>
                    <a:pt x="10640" y="1457"/>
                  </a:lnTo>
                  <a:lnTo>
                    <a:pt x="10640" y="1849"/>
                  </a:lnTo>
                  <a:lnTo>
                    <a:pt x="10640" y="1884"/>
                  </a:lnTo>
                  <a:lnTo>
                    <a:pt x="10654" y="1865"/>
                  </a:lnTo>
                  <a:lnTo>
                    <a:pt x="10668" y="1848"/>
                  </a:lnTo>
                  <a:lnTo>
                    <a:pt x="10683" y="1832"/>
                  </a:lnTo>
                  <a:lnTo>
                    <a:pt x="10698" y="1820"/>
                  </a:lnTo>
                  <a:lnTo>
                    <a:pt x="10714" y="1809"/>
                  </a:lnTo>
                  <a:lnTo>
                    <a:pt x="10729" y="1799"/>
                  </a:lnTo>
                  <a:lnTo>
                    <a:pt x="10744" y="1791"/>
                  </a:lnTo>
                  <a:lnTo>
                    <a:pt x="10759" y="1785"/>
                  </a:lnTo>
                  <a:lnTo>
                    <a:pt x="10774" y="1778"/>
                  </a:lnTo>
                  <a:lnTo>
                    <a:pt x="10788" y="1774"/>
                  </a:lnTo>
                  <a:lnTo>
                    <a:pt x="10802" y="1771"/>
                  </a:lnTo>
                  <a:lnTo>
                    <a:pt x="10815" y="1769"/>
                  </a:lnTo>
                  <a:lnTo>
                    <a:pt x="10828" y="1768"/>
                  </a:lnTo>
                  <a:lnTo>
                    <a:pt x="10839" y="1767"/>
                  </a:lnTo>
                  <a:lnTo>
                    <a:pt x="10849" y="1767"/>
                  </a:lnTo>
                  <a:lnTo>
                    <a:pt x="10859" y="1765"/>
                  </a:lnTo>
                  <a:lnTo>
                    <a:pt x="10874" y="1767"/>
                  </a:lnTo>
                  <a:lnTo>
                    <a:pt x="10890" y="1768"/>
                  </a:lnTo>
                  <a:lnTo>
                    <a:pt x="10904" y="1770"/>
                  </a:lnTo>
                  <a:lnTo>
                    <a:pt x="10919" y="1772"/>
                  </a:lnTo>
                  <a:lnTo>
                    <a:pt x="10933" y="1775"/>
                  </a:lnTo>
                  <a:lnTo>
                    <a:pt x="10946" y="1780"/>
                  </a:lnTo>
                  <a:lnTo>
                    <a:pt x="10959" y="1785"/>
                  </a:lnTo>
                  <a:lnTo>
                    <a:pt x="10972" y="1790"/>
                  </a:lnTo>
                  <a:lnTo>
                    <a:pt x="10985" y="1798"/>
                  </a:lnTo>
                  <a:lnTo>
                    <a:pt x="10997" y="1804"/>
                  </a:lnTo>
                  <a:lnTo>
                    <a:pt x="11007" y="1812"/>
                  </a:lnTo>
                  <a:lnTo>
                    <a:pt x="11018" y="1821"/>
                  </a:lnTo>
                  <a:lnTo>
                    <a:pt x="11029" y="1830"/>
                  </a:lnTo>
                  <a:lnTo>
                    <a:pt x="11039" y="1839"/>
                  </a:lnTo>
                  <a:lnTo>
                    <a:pt x="11047" y="1850"/>
                  </a:lnTo>
                  <a:lnTo>
                    <a:pt x="11057" y="1861"/>
                  </a:lnTo>
                  <a:lnTo>
                    <a:pt x="11064" y="1871"/>
                  </a:lnTo>
                  <a:lnTo>
                    <a:pt x="11073" y="1883"/>
                  </a:lnTo>
                  <a:lnTo>
                    <a:pt x="11080" y="1896"/>
                  </a:lnTo>
                  <a:lnTo>
                    <a:pt x="11087" y="1909"/>
                  </a:lnTo>
                  <a:lnTo>
                    <a:pt x="11093" y="1922"/>
                  </a:lnTo>
                  <a:lnTo>
                    <a:pt x="11099" y="1936"/>
                  </a:lnTo>
                  <a:lnTo>
                    <a:pt x="11104" y="1951"/>
                  </a:lnTo>
                  <a:lnTo>
                    <a:pt x="11109" y="1966"/>
                  </a:lnTo>
                  <a:lnTo>
                    <a:pt x="11114" y="1982"/>
                  </a:lnTo>
                  <a:lnTo>
                    <a:pt x="11117" y="1998"/>
                  </a:lnTo>
                  <a:lnTo>
                    <a:pt x="11120" y="2014"/>
                  </a:lnTo>
                  <a:lnTo>
                    <a:pt x="11122" y="2030"/>
                  </a:lnTo>
                  <a:lnTo>
                    <a:pt x="11125" y="2048"/>
                  </a:lnTo>
                  <a:lnTo>
                    <a:pt x="11127" y="2064"/>
                  </a:lnTo>
                  <a:lnTo>
                    <a:pt x="11127" y="2082"/>
                  </a:lnTo>
                  <a:lnTo>
                    <a:pt x="11128" y="2099"/>
                  </a:lnTo>
                  <a:lnTo>
                    <a:pt x="11127" y="2119"/>
                  </a:lnTo>
                  <a:lnTo>
                    <a:pt x="11126" y="2139"/>
                  </a:lnTo>
                  <a:lnTo>
                    <a:pt x="11125" y="2159"/>
                  </a:lnTo>
                  <a:lnTo>
                    <a:pt x="11122" y="2177"/>
                  </a:lnTo>
                  <a:lnTo>
                    <a:pt x="11119" y="2196"/>
                  </a:lnTo>
                  <a:lnTo>
                    <a:pt x="11115" y="2214"/>
                  </a:lnTo>
                  <a:lnTo>
                    <a:pt x="11111" y="2232"/>
                  </a:lnTo>
                  <a:lnTo>
                    <a:pt x="11105" y="2251"/>
                  </a:lnTo>
                  <a:lnTo>
                    <a:pt x="11100" y="2267"/>
                  </a:lnTo>
                  <a:lnTo>
                    <a:pt x="11093" y="2284"/>
                  </a:lnTo>
                  <a:lnTo>
                    <a:pt x="11086" y="2300"/>
                  </a:lnTo>
                  <a:lnTo>
                    <a:pt x="11077" y="2316"/>
                  </a:lnTo>
                  <a:lnTo>
                    <a:pt x="11070" y="2331"/>
                  </a:lnTo>
                  <a:lnTo>
                    <a:pt x="11060" y="2346"/>
                  </a:lnTo>
                  <a:lnTo>
                    <a:pt x="11050" y="2360"/>
                  </a:lnTo>
                  <a:lnTo>
                    <a:pt x="11040" y="2373"/>
                  </a:lnTo>
                  <a:lnTo>
                    <a:pt x="11029" y="2386"/>
                  </a:lnTo>
                  <a:lnTo>
                    <a:pt x="11017" y="2398"/>
                  </a:lnTo>
                  <a:lnTo>
                    <a:pt x="11004" y="2410"/>
                  </a:lnTo>
                  <a:lnTo>
                    <a:pt x="10991" y="2420"/>
                  </a:lnTo>
                  <a:lnTo>
                    <a:pt x="10978" y="2430"/>
                  </a:lnTo>
                  <a:lnTo>
                    <a:pt x="10964" y="2440"/>
                  </a:lnTo>
                  <a:lnTo>
                    <a:pt x="10949" y="2449"/>
                  </a:lnTo>
                  <a:lnTo>
                    <a:pt x="10934" y="2456"/>
                  </a:lnTo>
                  <a:lnTo>
                    <a:pt x="10918" y="2464"/>
                  </a:lnTo>
                  <a:lnTo>
                    <a:pt x="10901" y="2469"/>
                  </a:lnTo>
                  <a:lnTo>
                    <a:pt x="10885" y="2474"/>
                  </a:lnTo>
                  <a:lnTo>
                    <a:pt x="10866" y="2479"/>
                  </a:lnTo>
                  <a:lnTo>
                    <a:pt x="10848" y="2482"/>
                  </a:lnTo>
                  <a:lnTo>
                    <a:pt x="10830" y="2484"/>
                  </a:lnTo>
                  <a:lnTo>
                    <a:pt x="10811" y="2486"/>
                  </a:lnTo>
                  <a:lnTo>
                    <a:pt x="10790" y="2486"/>
                  </a:lnTo>
                  <a:lnTo>
                    <a:pt x="10773" y="2486"/>
                  </a:lnTo>
                  <a:lnTo>
                    <a:pt x="10756" y="2485"/>
                  </a:lnTo>
                  <a:lnTo>
                    <a:pt x="10739" y="2484"/>
                  </a:lnTo>
                  <a:lnTo>
                    <a:pt x="10721" y="2483"/>
                  </a:lnTo>
                  <a:lnTo>
                    <a:pt x="10703" y="2481"/>
                  </a:lnTo>
                  <a:lnTo>
                    <a:pt x="10686" y="2479"/>
                  </a:lnTo>
                  <a:lnTo>
                    <a:pt x="10669" y="2476"/>
                  </a:lnTo>
                  <a:lnTo>
                    <a:pt x="10651" y="2472"/>
                  </a:lnTo>
                  <a:lnTo>
                    <a:pt x="10633" y="2469"/>
                  </a:lnTo>
                  <a:lnTo>
                    <a:pt x="10616" y="2465"/>
                  </a:lnTo>
                  <a:lnTo>
                    <a:pt x="10599" y="2459"/>
                  </a:lnTo>
                  <a:lnTo>
                    <a:pt x="10583" y="2454"/>
                  </a:lnTo>
                  <a:lnTo>
                    <a:pt x="10565" y="2447"/>
                  </a:lnTo>
                  <a:lnTo>
                    <a:pt x="10548" y="2441"/>
                  </a:lnTo>
                  <a:lnTo>
                    <a:pt x="10532" y="2433"/>
                  </a:lnTo>
                  <a:lnTo>
                    <a:pt x="10516" y="2425"/>
                  </a:lnTo>
                  <a:lnTo>
                    <a:pt x="10516" y="1591"/>
                  </a:lnTo>
                  <a:close/>
                  <a:moveTo>
                    <a:pt x="9754" y="1916"/>
                  </a:moveTo>
                  <a:lnTo>
                    <a:pt x="9753" y="1908"/>
                  </a:lnTo>
                  <a:lnTo>
                    <a:pt x="9751" y="1902"/>
                  </a:lnTo>
                  <a:lnTo>
                    <a:pt x="9748" y="1896"/>
                  </a:lnTo>
                  <a:lnTo>
                    <a:pt x="9745" y="1892"/>
                  </a:lnTo>
                  <a:lnTo>
                    <a:pt x="9741" y="1888"/>
                  </a:lnTo>
                  <a:lnTo>
                    <a:pt x="9734" y="1883"/>
                  </a:lnTo>
                  <a:lnTo>
                    <a:pt x="9728" y="1879"/>
                  </a:lnTo>
                  <a:lnTo>
                    <a:pt x="9721" y="1877"/>
                  </a:lnTo>
                  <a:lnTo>
                    <a:pt x="9649" y="1848"/>
                  </a:lnTo>
                  <a:lnTo>
                    <a:pt x="9649" y="1811"/>
                  </a:lnTo>
                  <a:lnTo>
                    <a:pt x="9877" y="1772"/>
                  </a:lnTo>
                  <a:lnTo>
                    <a:pt x="9877" y="2196"/>
                  </a:lnTo>
                  <a:lnTo>
                    <a:pt x="9877" y="2218"/>
                  </a:lnTo>
                  <a:lnTo>
                    <a:pt x="9878" y="2239"/>
                  </a:lnTo>
                  <a:lnTo>
                    <a:pt x="9879" y="2258"/>
                  </a:lnTo>
                  <a:lnTo>
                    <a:pt x="9882" y="2278"/>
                  </a:lnTo>
                  <a:lnTo>
                    <a:pt x="9885" y="2295"/>
                  </a:lnTo>
                  <a:lnTo>
                    <a:pt x="9889" y="2311"/>
                  </a:lnTo>
                  <a:lnTo>
                    <a:pt x="9896" y="2325"/>
                  </a:lnTo>
                  <a:lnTo>
                    <a:pt x="9902" y="2338"/>
                  </a:lnTo>
                  <a:lnTo>
                    <a:pt x="9906" y="2345"/>
                  </a:lnTo>
                  <a:lnTo>
                    <a:pt x="9911" y="2350"/>
                  </a:lnTo>
                  <a:lnTo>
                    <a:pt x="9916" y="2356"/>
                  </a:lnTo>
                  <a:lnTo>
                    <a:pt x="9921" y="2361"/>
                  </a:lnTo>
                  <a:lnTo>
                    <a:pt x="9933" y="2370"/>
                  </a:lnTo>
                  <a:lnTo>
                    <a:pt x="9946" y="2377"/>
                  </a:lnTo>
                  <a:lnTo>
                    <a:pt x="9954" y="2380"/>
                  </a:lnTo>
                  <a:lnTo>
                    <a:pt x="9962" y="2383"/>
                  </a:lnTo>
                  <a:lnTo>
                    <a:pt x="9971" y="2385"/>
                  </a:lnTo>
                  <a:lnTo>
                    <a:pt x="9980" y="2387"/>
                  </a:lnTo>
                  <a:lnTo>
                    <a:pt x="10000" y="2389"/>
                  </a:lnTo>
                  <a:lnTo>
                    <a:pt x="10022" y="2390"/>
                  </a:lnTo>
                  <a:lnTo>
                    <a:pt x="10033" y="2390"/>
                  </a:lnTo>
                  <a:lnTo>
                    <a:pt x="10044" y="2389"/>
                  </a:lnTo>
                  <a:lnTo>
                    <a:pt x="10055" y="2388"/>
                  </a:lnTo>
                  <a:lnTo>
                    <a:pt x="10066" y="2387"/>
                  </a:lnTo>
                  <a:lnTo>
                    <a:pt x="10077" y="2385"/>
                  </a:lnTo>
                  <a:lnTo>
                    <a:pt x="10088" y="2383"/>
                  </a:lnTo>
                  <a:lnTo>
                    <a:pt x="10100" y="2379"/>
                  </a:lnTo>
                  <a:lnTo>
                    <a:pt x="10111" y="2376"/>
                  </a:lnTo>
                  <a:lnTo>
                    <a:pt x="10121" y="2372"/>
                  </a:lnTo>
                  <a:lnTo>
                    <a:pt x="10132" y="2367"/>
                  </a:lnTo>
                  <a:lnTo>
                    <a:pt x="10142" y="2362"/>
                  </a:lnTo>
                  <a:lnTo>
                    <a:pt x="10151" y="2356"/>
                  </a:lnTo>
                  <a:lnTo>
                    <a:pt x="10161" y="2349"/>
                  </a:lnTo>
                  <a:lnTo>
                    <a:pt x="10170" y="2340"/>
                  </a:lnTo>
                  <a:lnTo>
                    <a:pt x="10178" y="2332"/>
                  </a:lnTo>
                  <a:lnTo>
                    <a:pt x="10186" y="2323"/>
                  </a:lnTo>
                  <a:lnTo>
                    <a:pt x="10186" y="1916"/>
                  </a:lnTo>
                  <a:lnTo>
                    <a:pt x="10186" y="1909"/>
                  </a:lnTo>
                  <a:lnTo>
                    <a:pt x="10185" y="1903"/>
                  </a:lnTo>
                  <a:lnTo>
                    <a:pt x="10182" y="1897"/>
                  </a:lnTo>
                  <a:lnTo>
                    <a:pt x="10178" y="1893"/>
                  </a:lnTo>
                  <a:lnTo>
                    <a:pt x="10174" y="1890"/>
                  </a:lnTo>
                  <a:lnTo>
                    <a:pt x="10168" y="1885"/>
                  </a:lnTo>
                  <a:lnTo>
                    <a:pt x="10161" y="1882"/>
                  </a:lnTo>
                  <a:lnTo>
                    <a:pt x="10154" y="1879"/>
                  </a:lnTo>
                  <a:lnTo>
                    <a:pt x="10082" y="1851"/>
                  </a:lnTo>
                  <a:lnTo>
                    <a:pt x="10082" y="1813"/>
                  </a:lnTo>
                  <a:lnTo>
                    <a:pt x="10311" y="1772"/>
                  </a:lnTo>
                  <a:lnTo>
                    <a:pt x="10311" y="2337"/>
                  </a:lnTo>
                  <a:lnTo>
                    <a:pt x="10311" y="2344"/>
                  </a:lnTo>
                  <a:lnTo>
                    <a:pt x="10313" y="2350"/>
                  </a:lnTo>
                  <a:lnTo>
                    <a:pt x="10315" y="2356"/>
                  </a:lnTo>
                  <a:lnTo>
                    <a:pt x="10318" y="2361"/>
                  </a:lnTo>
                  <a:lnTo>
                    <a:pt x="10323" y="2365"/>
                  </a:lnTo>
                  <a:lnTo>
                    <a:pt x="10329" y="2370"/>
                  </a:lnTo>
                  <a:lnTo>
                    <a:pt x="10335" y="2373"/>
                  </a:lnTo>
                  <a:lnTo>
                    <a:pt x="10343" y="2376"/>
                  </a:lnTo>
                  <a:lnTo>
                    <a:pt x="10414" y="2403"/>
                  </a:lnTo>
                  <a:lnTo>
                    <a:pt x="10414" y="2441"/>
                  </a:lnTo>
                  <a:lnTo>
                    <a:pt x="10202" y="2482"/>
                  </a:lnTo>
                  <a:lnTo>
                    <a:pt x="10194" y="2482"/>
                  </a:lnTo>
                  <a:lnTo>
                    <a:pt x="10194" y="2365"/>
                  </a:lnTo>
                  <a:lnTo>
                    <a:pt x="10190" y="2365"/>
                  </a:lnTo>
                  <a:lnTo>
                    <a:pt x="10176" y="2384"/>
                  </a:lnTo>
                  <a:lnTo>
                    <a:pt x="10162" y="2400"/>
                  </a:lnTo>
                  <a:lnTo>
                    <a:pt x="10148" y="2414"/>
                  </a:lnTo>
                  <a:lnTo>
                    <a:pt x="10134" y="2427"/>
                  </a:lnTo>
                  <a:lnTo>
                    <a:pt x="10121" y="2437"/>
                  </a:lnTo>
                  <a:lnTo>
                    <a:pt x="10107" y="2446"/>
                  </a:lnTo>
                  <a:lnTo>
                    <a:pt x="10093" y="2455"/>
                  </a:lnTo>
                  <a:lnTo>
                    <a:pt x="10079" y="2462"/>
                  </a:lnTo>
                  <a:lnTo>
                    <a:pt x="10065" y="2467"/>
                  </a:lnTo>
                  <a:lnTo>
                    <a:pt x="10051" y="2472"/>
                  </a:lnTo>
                  <a:lnTo>
                    <a:pt x="10037" y="2476"/>
                  </a:lnTo>
                  <a:lnTo>
                    <a:pt x="10023" y="2478"/>
                  </a:lnTo>
                  <a:lnTo>
                    <a:pt x="10010" y="2480"/>
                  </a:lnTo>
                  <a:lnTo>
                    <a:pt x="9997" y="2481"/>
                  </a:lnTo>
                  <a:lnTo>
                    <a:pt x="9983" y="2482"/>
                  </a:lnTo>
                  <a:lnTo>
                    <a:pt x="9968" y="2482"/>
                  </a:lnTo>
                  <a:lnTo>
                    <a:pt x="9946" y="2481"/>
                  </a:lnTo>
                  <a:lnTo>
                    <a:pt x="9925" y="2479"/>
                  </a:lnTo>
                  <a:lnTo>
                    <a:pt x="9904" y="2474"/>
                  </a:lnTo>
                  <a:lnTo>
                    <a:pt x="9884" y="2468"/>
                  </a:lnTo>
                  <a:lnTo>
                    <a:pt x="9874" y="2465"/>
                  </a:lnTo>
                  <a:lnTo>
                    <a:pt x="9864" y="2460"/>
                  </a:lnTo>
                  <a:lnTo>
                    <a:pt x="9856" y="2456"/>
                  </a:lnTo>
                  <a:lnTo>
                    <a:pt x="9847" y="2452"/>
                  </a:lnTo>
                  <a:lnTo>
                    <a:pt x="9839" y="2446"/>
                  </a:lnTo>
                  <a:lnTo>
                    <a:pt x="9830" y="2440"/>
                  </a:lnTo>
                  <a:lnTo>
                    <a:pt x="9822" y="2433"/>
                  </a:lnTo>
                  <a:lnTo>
                    <a:pt x="9815" y="2427"/>
                  </a:lnTo>
                  <a:lnTo>
                    <a:pt x="9808" y="2419"/>
                  </a:lnTo>
                  <a:lnTo>
                    <a:pt x="9802" y="2412"/>
                  </a:lnTo>
                  <a:lnTo>
                    <a:pt x="9796" y="2403"/>
                  </a:lnTo>
                  <a:lnTo>
                    <a:pt x="9789" y="2395"/>
                  </a:lnTo>
                  <a:lnTo>
                    <a:pt x="9784" y="2385"/>
                  </a:lnTo>
                  <a:lnTo>
                    <a:pt x="9779" y="2375"/>
                  </a:lnTo>
                  <a:lnTo>
                    <a:pt x="9774" y="2365"/>
                  </a:lnTo>
                  <a:lnTo>
                    <a:pt x="9770" y="2355"/>
                  </a:lnTo>
                  <a:lnTo>
                    <a:pt x="9765" y="2343"/>
                  </a:lnTo>
                  <a:lnTo>
                    <a:pt x="9762" y="2331"/>
                  </a:lnTo>
                  <a:lnTo>
                    <a:pt x="9760" y="2318"/>
                  </a:lnTo>
                  <a:lnTo>
                    <a:pt x="9757" y="2305"/>
                  </a:lnTo>
                  <a:lnTo>
                    <a:pt x="9756" y="2292"/>
                  </a:lnTo>
                  <a:lnTo>
                    <a:pt x="9754" y="2277"/>
                  </a:lnTo>
                  <a:lnTo>
                    <a:pt x="9754" y="2263"/>
                  </a:lnTo>
                  <a:lnTo>
                    <a:pt x="9754" y="2248"/>
                  </a:lnTo>
                  <a:lnTo>
                    <a:pt x="9754" y="1916"/>
                  </a:lnTo>
                  <a:close/>
                  <a:moveTo>
                    <a:pt x="9135" y="2369"/>
                  </a:moveTo>
                  <a:lnTo>
                    <a:pt x="9142" y="2373"/>
                  </a:lnTo>
                  <a:lnTo>
                    <a:pt x="9150" y="2377"/>
                  </a:lnTo>
                  <a:lnTo>
                    <a:pt x="9159" y="2382"/>
                  </a:lnTo>
                  <a:lnTo>
                    <a:pt x="9169" y="2386"/>
                  </a:lnTo>
                  <a:lnTo>
                    <a:pt x="9178" y="2389"/>
                  </a:lnTo>
                  <a:lnTo>
                    <a:pt x="9189" y="2392"/>
                  </a:lnTo>
                  <a:lnTo>
                    <a:pt x="9200" y="2395"/>
                  </a:lnTo>
                  <a:lnTo>
                    <a:pt x="9211" y="2398"/>
                  </a:lnTo>
                  <a:lnTo>
                    <a:pt x="9220" y="2400"/>
                  </a:lnTo>
                  <a:lnTo>
                    <a:pt x="9231" y="2401"/>
                  </a:lnTo>
                  <a:lnTo>
                    <a:pt x="9242" y="2403"/>
                  </a:lnTo>
                  <a:lnTo>
                    <a:pt x="9251" y="2404"/>
                  </a:lnTo>
                  <a:lnTo>
                    <a:pt x="9261" y="2405"/>
                  </a:lnTo>
                  <a:lnTo>
                    <a:pt x="9270" y="2406"/>
                  </a:lnTo>
                  <a:lnTo>
                    <a:pt x="9278" y="2406"/>
                  </a:lnTo>
                  <a:lnTo>
                    <a:pt x="9285" y="2406"/>
                  </a:lnTo>
                  <a:lnTo>
                    <a:pt x="9298" y="2406"/>
                  </a:lnTo>
                  <a:lnTo>
                    <a:pt x="9311" y="2405"/>
                  </a:lnTo>
                  <a:lnTo>
                    <a:pt x="9322" y="2403"/>
                  </a:lnTo>
                  <a:lnTo>
                    <a:pt x="9334" y="2401"/>
                  </a:lnTo>
                  <a:lnTo>
                    <a:pt x="9346" y="2398"/>
                  </a:lnTo>
                  <a:lnTo>
                    <a:pt x="9357" y="2395"/>
                  </a:lnTo>
                  <a:lnTo>
                    <a:pt x="9368" y="2390"/>
                  </a:lnTo>
                  <a:lnTo>
                    <a:pt x="9377" y="2386"/>
                  </a:lnTo>
                  <a:lnTo>
                    <a:pt x="9387" y="2379"/>
                  </a:lnTo>
                  <a:lnTo>
                    <a:pt x="9397" y="2374"/>
                  </a:lnTo>
                  <a:lnTo>
                    <a:pt x="9405" y="2367"/>
                  </a:lnTo>
                  <a:lnTo>
                    <a:pt x="9414" y="2361"/>
                  </a:lnTo>
                  <a:lnTo>
                    <a:pt x="9421" y="2353"/>
                  </a:lnTo>
                  <a:lnTo>
                    <a:pt x="9429" y="2346"/>
                  </a:lnTo>
                  <a:lnTo>
                    <a:pt x="9436" y="2337"/>
                  </a:lnTo>
                  <a:lnTo>
                    <a:pt x="9443" y="2329"/>
                  </a:lnTo>
                  <a:lnTo>
                    <a:pt x="9449" y="2319"/>
                  </a:lnTo>
                  <a:lnTo>
                    <a:pt x="9455" y="2309"/>
                  </a:lnTo>
                  <a:lnTo>
                    <a:pt x="9460" y="2299"/>
                  </a:lnTo>
                  <a:lnTo>
                    <a:pt x="9465" y="2290"/>
                  </a:lnTo>
                  <a:lnTo>
                    <a:pt x="9474" y="2268"/>
                  </a:lnTo>
                  <a:lnTo>
                    <a:pt x="9482" y="2244"/>
                  </a:lnTo>
                  <a:lnTo>
                    <a:pt x="9487" y="2220"/>
                  </a:lnTo>
                  <a:lnTo>
                    <a:pt x="9490" y="2196"/>
                  </a:lnTo>
                  <a:lnTo>
                    <a:pt x="9493" y="2170"/>
                  </a:lnTo>
                  <a:lnTo>
                    <a:pt x="9493" y="2144"/>
                  </a:lnTo>
                  <a:lnTo>
                    <a:pt x="9493" y="2113"/>
                  </a:lnTo>
                  <a:lnTo>
                    <a:pt x="9491" y="2084"/>
                  </a:lnTo>
                  <a:lnTo>
                    <a:pt x="9487" y="2056"/>
                  </a:lnTo>
                  <a:lnTo>
                    <a:pt x="9482" y="2030"/>
                  </a:lnTo>
                  <a:lnTo>
                    <a:pt x="9478" y="2016"/>
                  </a:lnTo>
                  <a:lnTo>
                    <a:pt x="9475" y="2004"/>
                  </a:lnTo>
                  <a:lnTo>
                    <a:pt x="9471" y="1992"/>
                  </a:lnTo>
                  <a:lnTo>
                    <a:pt x="9467" y="1981"/>
                  </a:lnTo>
                  <a:lnTo>
                    <a:pt x="9462" y="1969"/>
                  </a:lnTo>
                  <a:lnTo>
                    <a:pt x="9457" y="1958"/>
                  </a:lnTo>
                  <a:lnTo>
                    <a:pt x="9450" y="1948"/>
                  </a:lnTo>
                  <a:lnTo>
                    <a:pt x="9445" y="1938"/>
                  </a:lnTo>
                  <a:lnTo>
                    <a:pt x="9439" y="1929"/>
                  </a:lnTo>
                  <a:lnTo>
                    <a:pt x="9431" y="1919"/>
                  </a:lnTo>
                  <a:lnTo>
                    <a:pt x="9423" y="1911"/>
                  </a:lnTo>
                  <a:lnTo>
                    <a:pt x="9416" y="1903"/>
                  </a:lnTo>
                  <a:lnTo>
                    <a:pt x="9407" y="1896"/>
                  </a:lnTo>
                  <a:lnTo>
                    <a:pt x="9399" y="1889"/>
                  </a:lnTo>
                  <a:lnTo>
                    <a:pt x="9389" y="1882"/>
                  </a:lnTo>
                  <a:lnTo>
                    <a:pt x="9379" y="1877"/>
                  </a:lnTo>
                  <a:lnTo>
                    <a:pt x="9370" y="1871"/>
                  </a:lnTo>
                  <a:lnTo>
                    <a:pt x="9360" y="1867"/>
                  </a:lnTo>
                  <a:lnTo>
                    <a:pt x="9348" y="1864"/>
                  </a:lnTo>
                  <a:lnTo>
                    <a:pt x="9337" y="1861"/>
                  </a:lnTo>
                  <a:lnTo>
                    <a:pt x="9326" y="1858"/>
                  </a:lnTo>
                  <a:lnTo>
                    <a:pt x="9313" y="1856"/>
                  </a:lnTo>
                  <a:lnTo>
                    <a:pt x="9300" y="1855"/>
                  </a:lnTo>
                  <a:lnTo>
                    <a:pt x="9287" y="1855"/>
                  </a:lnTo>
                  <a:lnTo>
                    <a:pt x="9278" y="1855"/>
                  </a:lnTo>
                  <a:lnTo>
                    <a:pt x="9270" y="1856"/>
                  </a:lnTo>
                  <a:lnTo>
                    <a:pt x="9260" y="1857"/>
                  </a:lnTo>
                  <a:lnTo>
                    <a:pt x="9250" y="1858"/>
                  </a:lnTo>
                  <a:lnTo>
                    <a:pt x="9241" y="1861"/>
                  </a:lnTo>
                  <a:lnTo>
                    <a:pt x="9230" y="1863"/>
                  </a:lnTo>
                  <a:lnTo>
                    <a:pt x="9220" y="1867"/>
                  </a:lnTo>
                  <a:lnTo>
                    <a:pt x="9210" y="1870"/>
                  </a:lnTo>
                  <a:lnTo>
                    <a:pt x="9199" y="1876"/>
                  </a:lnTo>
                  <a:lnTo>
                    <a:pt x="9189" y="1881"/>
                  </a:lnTo>
                  <a:lnTo>
                    <a:pt x="9179" y="1887"/>
                  </a:lnTo>
                  <a:lnTo>
                    <a:pt x="9170" y="1894"/>
                  </a:lnTo>
                  <a:lnTo>
                    <a:pt x="9160" y="1902"/>
                  </a:lnTo>
                  <a:lnTo>
                    <a:pt x="9150" y="1910"/>
                  </a:lnTo>
                  <a:lnTo>
                    <a:pt x="9143" y="1919"/>
                  </a:lnTo>
                  <a:lnTo>
                    <a:pt x="9135" y="1930"/>
                  </a:lnTo>
                  <a:lnTo>
                    <a:pt x="9135" y="2369"/>
                  </a:lnTo>
                  <a:close/>
                  <a:moveTo>
                    <a:pt x="8905" y="2748"/>
                  </a:moveTo>
                  <a:lnTo>
                    <a:pt x="8985" y="2724"/>
                  </a:lnTo>
                  <a:lnTo>
                    <a:pt x="8990" y="2722"/>
                  </a:lnTo>
                  <a:lnTo>
                    <a:pt x="8996" y="2720"/>
                  </a:lnTo>
                  <a:lnTo>
                    <a:pt x="9000" y="2717"/>
                  </a:lnTo>
                  <a:lnTo>
                    <a:pt x="9004" y="2712"/>
                  </a:lnTo>
                  <a:lnTo>
                    <a:pt x="9007" y="2708"/>
                  </a:lnTo>
                  <a:lnTo>
                    <a:pt x="9010" y="2704"/>
                  </a:lnTo>
                  <a:lnTo>
                    <a:pt x="9011" y="2697"/>
                  </a:lnTo>
                  <a:lnTo>
                    <a:pt x="9011" y="2691"/>
                  </a:lnTo>
                  <a:lnTo>
                    <a:pt x="9011" y="1916"/>
                  </a:lnTo>
                  <a:lnTo>
                    <a:pt x="9011" y="1908"/>
                  </a:lnTo>
                  <a:lnTo>
                    <a:pt x="9010" y="1903"/>
                  </a:lnTo>
                  <a:lnTo>
                    <a:pt x="9006" y="1896"/>
                  </a:lnTo>
                  <a:lnTo>
                    <a:pt x="9003" y="1892"/>
                  </a:lnTo>
                  <a:lnTo>
                    <a:pt x="8999" y="1888"/>
                  </a:lnTo>
                  <a:lnTo>
                    <a:pt x="8993" y="1883"/>
                  </a:lnTo>
                  <a:lnTo>
                    <a:pt x="8987" y="1880"/>
                  </a:lnTo>
                  <a:lnTo>
                    <a:pt x="8979" y="1877"/>
                  </a:lnTo>
                  <a:lnTo>
                    <a:pt x="8907" y="1848"/>
                  </a:lnTo>
                  <a:lnTo>
                    <a:pt x="8907" y="1811"/>
                  </a:lnTo>
                  <a:lnTo>
                    <a:pt x="9126" y="1772"/>
                  </a:lnTo>
                  <a:lnTo>
                    <a:pt x="9126" y="1884"/>
                  </a:lnTo>
                  <a:lnTo>
                    <a:pt x="9132" y="1884"/>
                  </a:lnTo>
                  <a:lnTo>
                    <a:pt x="9146" y="1865"/>
                  </a:lnTo>
                  <a:lnTo>
                    <a:pt x="9160" y="1849"/>
                  </a:lnTo>
                  <a:lnTo>
                    <a:pt x="9175" y="1834"/>
                  </a:lnTo>
                  <a:lnTo>
                    <a:pt x="9190" y="1821"/>
                  </a:lnTo>
                  <a:lnTo>
                    <a:pt x="9206" y="1810"/>
                  </a:lnTo>
                  <a:lnTo>
                    <a:pt x="9221" y="1800"/>
                  </a:lnTo>
                  <a:lnTo>
                    <a:pt x="9236" y="1791"/>
                  </a:lnTo>
                  <a:lnTo>
                    <a:pt x="9251" y="1785"/>
                  </a:lnTo>
                  <a:lnTo>
                    <a:pt x="9267" y="1780"/>
                  </a:lnTo>
                  <a:lnTo>
                    <a:pt x="9282" y="1774"/>
                  </a:lnTo>
                  <a:lnTo>
                    <a:pt x="9296" y="1771"/>
                  </a:lnTo>
                  <a:lnTo>
                    <a:pt x="9308" y="1769"/>
                  </a:lnTo>
                  <a:lnTo>
                    <a:pt x="9321" y="1768"/>
                  </a:lnTo>
                  <a:lnTo>
                    <a:pt x="9334" y="1767"/>
                  </a:lnTo>
                  <a:lnTo>
                    <a:pt x="9345" y="1767"/>
                  </a:lnTo>
                  <a:lnTo>
                    <a:pt x="9355" y="1765"/>
                  </a:lnTo>
                  <a:lnTo>
                    <a:pt x="9371" y="1767"/>
                  </a:lnTo>
                  <a:lnTo>
                    <a:pt x="9386" y="1768"/>
                  </a:lnTo>
                  <a:lnTo>
                    <a:pt x="9401" y="1770"/>
                  </a:lnTo>
                  <a:lnTo>
                    <a:pt x="9415" y="1772"/>
                  </a:lnTo>
                  <a:lnTo>
                    <a:pt x="9429" y="1775"/>
                  </a:lnTo>
                  <a:lnTo>
                    <a:pt x="9443" y="1780"/>
                  </a:lnTo>
                  <a:lnTo>
                    <a:pt x="9456" y="1785"/>
                  </a:lnTo>
                  <a:lnTo>
                    <a:pt x="9469" y="1790"/>
                  </a:lnTo>
                  <a:lnTo>
                    <a:pt x="9480" y="1798"/>
                  </a:lnTo>
                  <a:lnTo>
                    <a:pt x="9492" y="1804"/>
                  </a:lnTo>
                  <a:lnTo>
                    <a:pt x="9504" y="1812"/>
                  </a:lnTo>
                  <a:lnTo>
                    <a:pt x="9515" y="1821"/>
                  </a:lnTo>
                  <a:lnTo>
                    <a:pt x="9525" y="1830"/>
                  </a:lnTo>
                  <a:lnTo>
                    <a:pt x="9535" y="1839"/>
                  </a:lnTo>
                  <a:lnTo>
                    <a:pt x="9544" y="1850"/>
                  </a:lnTo>
                  <a:lnTo>
                    <a:pt x="9553" y="1861"/>
                  </a:lnTo>
                  <a:lnTo>
                    <a:pt x="9561" y="1871"/>
                  </a:lnTo>
                  <a:lnTo>
                    <a:pt x="9570" y="1883"/>
                  </a:lnTo>
                  <a:lnTo>
                    <a:pt x="9576" y="1896"/>
                  </a:lnTo>
                  <a:lnTo>
                    <a:pt x="9584" y="1909"/>
                  </a:lnTo>
                  <a:lnTo>
                    <a:pt x="9590" y="1922"/>
                  </a:lnTo>
                  <a:lnTo>
                    <a:pt x="9596" y="1936"/>
                  </a:lnTo>
                  <a:lnTo>
                    <a:pt x="9601" y="1950"/>
                  </a:lnTo>
                  <a:lnTo>
                    <a:pt x="9606" y="1965"/>
                  </a:lnTo>
                  <a:lnTo>
                    <a:pt x="9611" y="1981"/>
                  </a:lnTo>
                  <a:lnTo>
                    <a:pt x="9614" y="1997"/>
                  </a:lnTo>
                  <a:lnTo>
                    <a:pt x="9617" y="2013"/>
                  </a:lnTo>
                  <a:lnTo>
                    <a:pt x="9619" y="2029"/>
                  </a:lnTo>
                  <a:lnTo>
                    <a:pt x="9621" y="2045"/>
                  </a:lnTo>
                  <a:lnTo>
                    <a:pt x="9623" y="2063"/>
                  </a:lnTo>
                  <a:lnTo>
                    <a:pt x="9625" y="2080"/>
                  </a:lnTo>
                  <a:lnTo>
                    <a:pt x="9625" y="2097"/>
                  </a:lnTo>
                  <a:lnTo>
                    <a:pt x="9623" y="2117"/>
                  </a:lnTo>
                  <a:lnTo>
                    <a:pt x="9623" y="2136"/>
                  </a:lnTo>
                  <a:lnTo>
                    <a:pt x="9621" y="2156"/>
                  </a:lnTo>
                  <a:lnTo>
                    <a:pt x="9619" y="2174"/>
                  </a:lnTo>
                  <a:lnTo>
                    <a:pt x="9616" y="2192"/>
                  </a:lnTo>
                  <a:lnTo>
                    <a:pt x="9612" y="2211"/>
                  </a:lnTo>
                  <a:lnTo>
                    <a:pt x="9607" y="2228"/>
                  </a:lnTo>
                  <a:lnTo>
                    <a:pt x="9602" y="2246"/>
                  </a:lnTo>
                  <a:lnTo>
                    <a:pt x="9597" y="2263"/>
                  </a:lnTo>
                  <a:lnTo>
                    <a:pt x="9590" y="2280"/>
                  </a:lnTo>
                  <a:lnTo>
                    <a:pt x="9583" y="2296"/>
                  </a:lnTo>
                  <a:lnTo>
                    <a:pt x="9575" y="2311"/>
                  </a:lnTo>
                  <a:lnTo>
                    <a:pt x="9568" y="2326"/>
                  </a:lnTo>
                  <a:lnTo>
                    <a:pt x="9559" y="2340"/>
                  </a:lnTo>
                  <a:lnTo>
                    <a:pt x="9549" y="2355"/>
                  </a:lnTo>
                  <a:lnTo>
                    <a:pt x="9539" y="2367"/>
                  </a:lnTo>
                  <a:lnTo>
                    <a:pt x="9529" y="2380"/>
                  </a:lnTo>
                  <a:lnTo>
                    <a:pt x="9517" y="2392"/>
                  </a:lnTo>
                  <a:lnTo>
                    <a:pt x="9505" y="2403"/>
                  </a:lnTo>
                  <a:lnTo>
                    <a:pt x="9493" y="2414"/>
                  </a:lnTo>
                  <a:lnTo>
                    <a:pt x="9480" y="2424"/>
                  </a:lnTo>
                  <a:lnTo>
                    <a:pt x="9467" y="2432"/>
                  </a:lnTo>
                  <a:lnTo>
                    <a:pt x="9453" y="2441"/>
                  </a:lnTo>
                  <a:lnTo>
                    <a:pt x="9437" y="2450"/>
                  </a:lnTo>
                  <a:lnTo>
                    <a:pt x="9422" y="2456"/>
                  </a:lnTo>
                  <a:lnTo>
                    <a:pt x="9406" y="2463"/>
                  </a:lnTo>
                  <a:lnTo>
                    <a:pt x="9390" y="2467"/>
                  </a:lnTo>
                  <a:lnTo>
                    <a:pt x="9374" y="2471"/>
                  </a:lnTo>
                  <a:lnTo>
                    <a:pt x="9357" y="2474"/>
                  </a:lnTo>
                  <a:lnTo>
                    <a:pt x="9339" y="2478"/>
                  </a:lnTo>
                  <a:lnTo>
                    <a:pt x="9321" y="2479"/>
                  </a:lnTo>
                  <a:lnTo>
                    <a:pt x="9302" y="2479"/>
                  </a:lnTo>
                  <a:lnTo>
                    <a:pt x="9288" y="2479"/>
                  </a:lnTo>
                  <a:lnTo>
                    <a:pt x="9274" y="2478"/>
                  </a:lnTo>
                  <a:lnTo>
                    <a:pt x="9260" y="2476"/>
                  </a:lnTo>
                  <a:lnTo>
                    <a:pt x="9247" y="2473"/>
                  </a:lnTo>
                  <a:lnTo>
                    <a:pt x="9235" y="2470"/>
                  </a:lnTo>
                  <a:lnTo>
                    <a:pt x="9223" y="2467"/>
                  </a:lnTo>
                  <a:lnTo>
                    <a:pt x="9213" y="2463"/>
                  </a:lnTo>
                  <a:lnTo>
                    <a:pt x="9202" y="2458"/>
                  </a:lnTo>
                  <a:lnTo>
                    <a:pt x="9191" y="2454"/>
                  </a:lnTo>
                  <a:lnTo>
                    <a:pt x="9182" y="2449"/>
                  </a:lnTo>
                  <a:lnTo>
                    <a:pt x="9173" y="2443"/>
                  </a:lnTo>
                  <a:lnTo>
                    <a:pt x="9164" y="2437"/>
                  </a:lnTo>
                  <a:lnTo>
                    <a:pt x="9148" y="2425"/>
                  </a:lnTo>
                  <a:lnTo>
                    <a:pt x="9135" y="2413"/>
                  </a:lnTo>
                  <a:lnTo>
                    <a:pt x="9135" y="2441"/>
                  </a:lnTo>
                  <a:lnTo>
                    <a:pt x="9135" y="2691"/>
                  </a:lnTo>
                  <a:lnTo>
                    <a:pt x="9135" y="2697"/>
                  </a:lnTo>
                  <a:lnTo>
                    <a:pt x="9137" y="2703"/>
                  </a:lnTo>
                  <a:lnTo>
                    <a:pt x="9140" y="2708"/>
                  </a:lnTo>
                  <a:lnTo>
                    <a:pt x="9143" y="2712"/>
                  </a:lnTo>
                  <a:lnTo>
                    <a:pt x="9147" y="2717"/>
                  </a:lnTo>
                  <a:lnTo>
                    <a:pt x="9151" y="2719"/>
                  </a:lnTo>
                  <a:lnTo>
                    <a:pt x="9157" y="2722"/>
                  </a:lnTo>
                  <a:lnTo>
                    <a:pt x="9162" y="2723"/>
                  </a:lnTo>
                  <a:lnTo>
                    <a:pt x="9260" y="2748"/>
                  </a:lnTo>
                  <a:lnTo>
                    <a:pt x="9260" y="2789"/>
                  </a:lnTo>
                  <a:lnTo>
                    <a:pt x="8905" y="2789"/>
                  </a:lnTo>
                  <a:lnTo>
                    <a:pt x="8905" y="2748"/>
                  </a:lnTo>
                  <a:close/>
                  <a:moveTo>
                    <a:pt x="8734" y="2040"/>
                  </a:moveTo>
                  <a:lnTo>
                    <a:pt x="8734" y="2017"/>
                  </a:lnTo>
                  <a:lnTo>
                    <a:pt x="8732" y="1996"/>
                  </a:lnTo>
                  <a:lnTo>
                    <a:pt x="8730" y="1975"/>
                  </a:lnTo>
                  <a:lnTo>
                    <a:pt x="8727" y="1956"/>
                  </a:lnTo>
                  <a:lnTo>
                    <a:pt x="8721" y="1936"/>
                  </a:lnTo>
                  <a:lnTo>
                    <a:pt x="8716" y="1919"/>
                  </a:lnTo>
                  <a:lnTo>
                    <a:pt x="8708" y="1903"/>
                  </a:lnTo>
                  <a:lnTo>
                    <a:pt x="8700" y="1888"/>
                  </a:lnTo>
                  <a:lnTo>
                    <a:pt x="8690" y="1875"/>
                  </a:lnTo>
                  <a:lnTo>
                    <a:pt x="8679" y="1863"/>
                  </a:lnTo>
                  <a:lnTo>
                    <a:pt x="8667" y="1853"/>
                  </a:lnTo>
                  <a:lnTo>
                    <a:pt x="8653" y="1844"/>
                  </a:lnTo>
                  <a:lnTo>
                    <a:pt x="8645" y="1840"/>
                  </a:lnTo>
                  <a:lnTo>
                    <a:pt x="8637" y="1837"/>
                  </a:lnTo>
                  <a:lnTo>
                    <a:pt x="8630" y="1835"/>
                  </a:lnTo>
                  <a:lnTo>
                    <a:pt x="8621" y="1832"/>
                  </a:lnTo>
                  <a:lnTo>
                    <a:pt x="8602" y="1829"/>
                  </a:lnTo>
                  <a:lnTo>
                    <a:pt x="8583" y="1828"/>
                  </a:lnTo>
                  <a:lnTo>
                    <a:pt x="8563" y="1829"/>
                  </a:lnTo>
                  <a:lnTo>
                    <a:pt x="8546" y="1831"/>
                  </a:lnTo>
                  <a:lnTo>
                    <a:pt x="8529" y="1837"/>
                  </a:lnTo>
                  <a:lnTo>
                    <a:pt x="8513" y="1842"/>
                  </a:lnTo>
                  <a:lnTo>
                    <a:pt x="8498" y="1851"/>
                  </a:lnTo>
                  <a:lnTo>
                    <a:pt x="8483" y="1861"/>
                  </a:lnTo>
                  <a:lnTo>
                    <a:pt x="8470" y="1871"/>
                  </a:lnTo>
                  <a:lnTo>
                    <a:pt x="8457" y="1884"/>
                  </a:lnTo>
                  <a:lnTo>
                    <a:pt x="8446" y="1898"/>
                  </a:lnTo>
                  <a:lnTo>
                    <a:pt x="8435" y="1915"/>
                  </a:lnTo>
                  <a:lnTo>
                    <a:pt x="8427" y="1932"/>
                  </a:lnTo>
                  <a:lnTo>
                    <a:pt x="8418" y="1951"/>
                  </a:lnTo>
                  <a:lnTo>
                    <a:pt x="8412" y="1972"/>
                  </a:lnTo>
                  <a:lnTo>
                    <a:pt x="8405" y="1994"/>
                  </a:lnTo>
                  <a:lnTo>
                    <a:pt x="8401" y="2016"/>
                  </a:lnTo>
                  <a:lnTo>
                    <a:pt x="8399" y="2040"/>
                  </a:lnTo>
                  <a:lnTo>
                    <a:pt x="8734" y="2040"/>
                  </a:lnTo>
                  <a:close/>
                  <a:moveTo>
                    <a:pt x="8864" y="2308"/>
                  </a:moveTo>
                  <a:lnTo>
                    <a:pt x="8864" y="2375"/>
                  </a:lnTo>
                  <a:lnTo>
                    <a:pt x="8853" y="2385"/>
                  </a:lnTo>
                  <a:lnTo>
                    <a:pt x="8840" y="2395"/>
                  </a:lnTo>
                  <a:lnTo>
                    <a:pt x="8826" y="2404"/>
                  </a:lnTo>
                  <a:lnTo>
                    <a:pt x="8812" y="2414"/>
                  </a:lnTo>
                  <a:lnTo>
                    <a:pt x="8797" y="2424"/>
                  </a:lnTo>
                  <a:lnTo>
                    <a:pt x="8780" y="2433"/>
                  </a:lnTo>
                  <a:lnTo>
                    <a:pt x="8763" y="2442"/>
                  </a:lnTo>
                  <a:lnTo>
                    <a:pt x="8745" y="2450"/>
                  </a:lnTo>
                  <a:lnTo>
                    <a:pt x="8727" y="2457"/>
                  </a:lnTo>
                  <a:lnTo>
                    <a:pt x="8708" y="2464"/>
                  </a:lnTo>
                  <a:lnTo>
                    <a:pt x="8689" y="2470"/>
                  </a:lnTo>
                  <a:lnTo>
                    <a:pt x="8669" y="2476"/>
                  </a:lnTo>
                  <a:lnTo>
                    <a:pt x="8648" y="2480"/>
                  </a:lnTo>
                  <a:lnTo>
                    <a:pt x="8628" y="2482"/>
                  </a:lnTo>
                  <a:lnTo>
                    <a:pt x="8607" y="2484"/>
                  </a:lnTo>
                  <a:lnTo>
                    <a:pt x="8586" y="2485"/>
                  </a:lnTo>
                  <a:lnTo>
                    <a:pt x="8569" y="2484"/>
                  </a:lnTo>
                  <a:lnTo>
                    <a:pt x="8553" y="2483"/>
                  </a:lnTo>
                  <a:lnTo>
                    <a:pt x="8535" y="2482"/>
                  </a:lnTo>
                  <a:lnTo>
                    <a:pt x="8519" y="2479"/>
                  </a:lnTo>
                  <a:lnTo>
                    <a:pt x="8504" y="2476"/>
                  </a:lnTo>
                  <a:lnTo>
                    <a:pt x="8488" y="2472"/>
                  </a:lnTo>
                  <a:lnTo>
                    <a:pt x="8473" y="2467"/>
                  </a:lnTo>
                  <a:lnTo>
                    <a:pt x="8458" y="2462"/>
                  </a:lnTo>
                  <a:lnTo>
                    <a:pt x="8444" y="2456"/>
                  </a:lnTo>
                  <a:lnTo>
                    <a:pt x="8430" y="2449"/>
                  </a:lnTo>
                  <a:lnTo>
                    <a:pt x="8417" y="2441"/>
                  </a:lnTo>
                  <a:lnTo>
                    <a:pt x="8404" y="2433"/>
                  </a:lnTo>
                  <a:lnTo>
                    <a:pt x="8391" y="2425"/>
                  </a:lnTo>
                  <a:lnTo>
                    <a:pt x="8379" y="2415"/>
                  </a:lnTo>
                  <a:lnTo>
                    <a:pt x="8368" y="2404"/>
                  </a:lnTo>
                  <a:lnTo>
                    <a:pt x="8357" y="2393"/>
                  </a:lnTo>
                  <a:lnTo>
                    <a:pt x="8346" y="2383"/>
                  </a:lnTo>
                  <a:lnTo>
                    <a:pt x="8336" y="2370"/>
                  </a:lnTo>
                  <a:lnTo>
                    <a:pt x="8328" y="2357"/>
                  </a:lnTo>
                  <a:lnTo>
                    <a:pt x="8318" y="2344"/>
                  </a:lnTo>
                  <a:lnTo>
                    <a:pt x="8311" y="2330"/>
                  </a:lnTo>
                  <a:lnTo>
                    <a:pt x="8303" y="2315"/>
                  </a:lnTo>
                  <a:lnTo>
                    <a:pt x="8296" y="2298"/>
                  </a:lnTo>
                  <a:lnTo>
                    <a:pt x="8290" y="2282"/>
                  </a:lnTo>
                  <a:lnTo>
                    <a:pt x="8284" y="2266"/>
                  </a:lnTo>
                  <a:lnTo>
                    <a:pt x="8279" y="2249"/>
                  </a:lnTo>
                  <a:lnTo>
                    <a:pt x="8275" y="2230"/>
                  </a:lnTo>
                  <a:lnTo>
                    <a:pt x="8272" y="2212"/>
                  </a:lnTo>
                  <a:lnTo>
                    <a:pt x="8269" y="2192"/>
                  </a:lnTo>
                  <a:lnTo>
                    <a:pt x="8267" y="2172"/>
                  </a:lnTo>
                  <a:lnTo>
                    <a:pt x="8265" y="2151"/>
                  </a:lnTo>
                  <a:lnTo>
                    <a:pt x="8265" y="2131"/>
                  </a:lnTo>
                  <a:lnTo>
                    <a:pt x="8265" y="2111"/>
                  </a:lnTo>
                  <a:lnTo>
                    <a:pt x="8267" y="2093"/>
                  </a:lnTo>
                  <a:lnTo>
                    <a:pt x="8269" y="2076"/>
                  </a:lnTo>
                  <a:lnTo>
                    <a:pt x="8271" y="2057"/>
                  </a:lnTo>
                  <a:lnTo>
                    <a:pt x="8275" y="2040"/>
                  </a:lnTo>
                  <a:lnTo>
                    <a:pt x="8278" y="2023"/>
                  </a:lnTo>
                  <a:lnTo>
                    <a:pt x="8284" y="2005"/>
                  </a:lnTo>
                  <a:lnTo>
                    <a:pt x="8289" y="1989"/>
                  </a:lnTo>
                  <a:lnTo>
                    <a:pt x="8294" y="1973"/>
                  </a:lnTo>
                  <a:lnTo>
                    <a:pt x="8302" y="1957"/>
                  </a:lnTo>
                  <a:lnTo>
                    <a:pt x="8308" y="1942"/>
                  </a:lnTo>
                  <a:lnTo>
                    <a:pt x="8317" y="1927"/>
                  </a:lnTo>
                  <a:lnTo>
                    <a:pt x="8326" y="1912"/>
                  </a:lnTo>
                  <a:lnTo>
                    <a:pt x="8334" y="1899"/>
                  </a:lnTo>
                  <a:lnTo>
                    <a:pt x="8344" y="1885"/>
                  </a:lnTo>
                  <a:lnTo>
                    <a:pt x="8355" y="1874"/>
                  </a:lnTo>
                  <a:lnTo>
                    <a:pt x="8365" y="1862"/>
                  </a:lnTo>
                  <a:lnTo>
                    <a:pt x="8376" y="1850"/>
                  </a:lnTo>
                  <a:lnTo>
                    <a:pt x="8388" y="1839"/>
                  </a:lnTo>
                  <a:lnTo>
                    <a:pt x="8401" y="1829"/>
                  </a:lnTo>
                  <a:lnTo>
                    <a:pt x="8414" y="1820"/>
                  </a:lnTo>
                  <a:lnTo>
                    <a:pt x="8428" y="1811"/>
                  </a:lnTo>
                  <a:lnTo>
                    <a:pt x="8442" y="1802"/>
                  </a:lnTo>
                  <a:lnTo>
                    <a:pt x="8457" y="1795"/>
                  </a:lnTo>
                  <a:lnTo>
                    <a:pt x="8472" y="1788"/>
                  </a:lnTo>
                  <a:lnTo>
                    <a:pt x="8487" y="1782"/>
                  </a:lnTo>
                  <a:lnTo>
                    <a:pt x="8503" y="1777"/>
                  </a:lnTo>
                  <a:lnTo>
                    <a:pt x="8519" y="1773"/>
                  </a:lnTo>
                  <a:lnTo>
                    <a:pt x="8536" y="1770"/>
                  </a:lnTo>
                  <a:lnTo>
                    <a:pt x="8554" y="1768"/>
                  </a:lnTo>
                  <a:lnTo>
                    <a:pt x="8571" y="1767"/>
                  </a:lnTo>
                  <a:lnTo>
                    <a:pt x="8589" y="1765"/>
                  </a:lnTo>
                  <a:lnTo>
                    <a:pt x="8605" y="1767"/>
                  </a:lnTo>
                  <a:lnTo>
                    <a:pt x="8621" y="1768"/>
                  </a:lnTo>
                  <a:lnTo>
                    <a:pt x="8636" y="1769"/>
                  </a:lnTo>
                  <a:lnTo>
                    <a:pt x="8651" y="1772"/>
                  </a:lnTo>
                  <a:lnTo>
                    <a:pt x="8667" y="1774"/>
                  </a:lnTo>
                  <a:lnTo>
                    <a:pt x="8680" y="1778"/>
                  </a:lnTo>
                  <a:lnTo>
                    <a:pt x="8693" y="1783"/>
                  </a:lnTo>
                  <a:lnTo>
                    <a:pt x="8707" y="1788"/>
                  </a:lnTo>
                  <a:lnTo>
                    <a:pt x="8719" y="1795"/>
                  </a:lnTo>
                  <a:lnTo>
                    <a:pt x="8732" y="1800"/>
                  </a:lnTo>
                  <a:lnTo>
                    <a:pt x="8744" y="1808"/>
                  </a:lnTo>
                  <a:lnTo>
                    <a:pt x="8755" y="1814"/>
                  </a:lnTo>
                  <a:lnTo>
                    <a:pt x="8765" y="1822"/>
                  </a:lnTo>
                  <a:lnTo>
                    <a:pt x="8775" y="1830"/>
                  </a:lnTo>
                  <a:lnTo>
                    <a:pt x="8785" y="1839"/>
                  </a:lnTo>
                  <a:lnTo>
                    <a:pt x="8793" y="1848"/>
                  </a:lnTo>
                  <a:lnTo>
                    <a:pt x="8802" y="1857"/>
                  </a:lnTo>
                  <a:lnTo>
                    <a:pt x="8811" y="1867"/>
                  </a:lnTo>
                  <a:lnTo>
                    <a:pt x="8818" y="1877"/>
                  </a:lnTo>
                  <a:lnTo>
                    <a:pt x="8825" y="1888"/>
                  </a:lnTo>
                  <a:lnTo>
                    <a:pt x="8831" y="1898"/>
                  </a:lnTo>
                  <a:lnTo>
                    <a:pt x="8837" y="1910"/>
                  </a:lnTo>
                  <a:lnTo>
                    <a:pt x="8843" y="1922"/>
                  </a:lnTo>
                  <a:lnTo>
                    <a:pt x="8847" y="1934"/>
                  </a:lnTo>
                  <a:lnTo>
                    <a:pt x="8851" y="1946"/>
                  </a:lnTo>
                  <a:lnTo>
                    <a:pt x="8856" y="1959"/>
                  </a:lnTo>
                  <a:lnTo>
                    <a:pt x="8859" y="1971"/>
                  </a:lnTo>
                  <a:lnTo>
                    <a:pt x="8861" y="1984"/>
                  </a:lnTo>
                  <a:lnTo>
                    <a:pt x="8863" y="1997"/>
                  </a:lnTo>
                  <a:lnTo>
                    <a:pt x="8865" y="2010"/>
                  </a:lnTo>
                  <a:lnTo>
                    <a:pt x="8865" y="2023"/>
                  </a:lnTo>
                  <a:lnTo>
                    <a:pt x="8867" y="2036"/>
                  </a:lnTo>
                  <a:lnTo>
                    <a:pt x="8865" y="2042"/>
                  </a:lnTo>
                  <a:lnTo>
                    <a:pt x="8865" y="2051"/>
                  </a:lnTo>
                  <a:lnTo>
                    <a:pt x="8865" y="2058"/>
                  </a:lnTo>
                  <a:lnTo>
                    <a:pt x="8865" y="2068"/>
                  </a:lnTo>
                  <a:lnTo>
                    <a:pt x="8864" y="2077"/>
                  </a:lnTo>
                  <a:lnTo>
                    <a:pt x="8863" y="2084"/>
                  </a:lnTo>
                  <a:lnTo>
                    <a:pt x="8862" y="2093"/>
                  </a:lnTo>
                  <a:lnTo>
                    <a:pt x="8861" y="2099"/>
                  </a:lnTo>
                  <a:lnTo>
                    <a:pt x="8394" y="2099"/>
                  </a:lnTo>
                  <a:lnTo>
                    <a:pt x="8396" y="2135"/>
                  </a:lnTo>
                  <a:lnTo>
                    <a:pt x="8399" y="2168"/>
                  </a:lnTo>
                  <a:lnTo>
                    <a:pt x="8401" y="2184"/>
                  </a:lnTo>
                  <a:lnTo>
                    <a:pt x="8403" y="2199"/>
                  </a:lnTo>
                  <a:lnTo>
                    <a:pt x="8406" y="2213"/>
                  </a:lnTo>
                  <a:lnTo>
                    <a:pt x="8411" y="2227"/>
                  </a:lnTo>
                  <a:lnTo>
                    <a:pt x="8414" y="2240"/>
                  </a:lnTo>
                  <a:lnTo>
                    <a:pt x="8419" y="2253"/>
                  </a:lnTo>
                  <a:lnTo>
                    <a:pt x="8424" y="2266"/>
                  </a:lnTo>
                  <a:lnTo>
                    <a:pt x="8429" y="2278"/>
                  </a:lnTo>
                  <a:lnTo>
                    <a:pt x="8435" y="2289"/>
                  </a:lnTo>
                  <a:lnTo>
                    <a:pt x="8442" y="2299"/>
                  </a:lnTo>
                  <a:lnTo>
                    <a:pt x="8448" y="2310"/>
                  </a:lnTo>
                  <a:lnTo>
                    <a:pt x="8456" y="2320"/>
                  </a:lnTo>
                  <a:lnTo>
                    <a:pt x="8463" y="2329"/>
                  </a:lnTo>
                  <a:lnTo>
                    <a:pt x="8472" y="2337"/>
                  </a:lnTo>
                  <a:lnTo>
                    <a:pt x="8480" y="2345"/>
                  </a:lnTo>
                  <a:lnTo>
                    <a:pt x="8490" y="2352"/>
                  </a:lnTo>
                  <a:lnTo>
                    <a:pt x="8499" y="2359"/>
                  </a:lnTo>
                  <a:lnTo>
                    <a:pt x="8510" y="2365"/>
                  </a:lnTo>
                  <a:lnTo>
                    <a:pt x="8519" y="2371"/>
                  </a:lnTo>
                  <a:lnTo>
                    <a:pt x="8530" y="2376"/>
                  </a:lnTo>
                  <a:lnTo>
                    <a:pt x="8542" y="2380"/>
                  </a:lnTo>
                  <a:lnTo>
                    <a:pt x="8553" y="2384"/>
                  </a:lnTo>
                  <a:lnTo>
                    <a:pt x="8564" y="2387"/>
                  </a:lnTo>
                  <a:lnTo>
                    <a:pt x="8577" y="2390"/>
                  </a:lnTo>
                  <a:lnTo>
                    <a:pt x="8590" y="2392"/>
                  </a:lnTo>
                  <a:lnTo>
                    <a:pt x="8603" y="2393"/>
                  </a:lnTo>
                  <a:lnTo>
                    <a:pt x="8617" y="2395"/>
                  </a:lnTo>
                  <a:lnTo>
                    <a:pt x="8631" y="2395"/>
                  </a:lnTo>
                  <a:lnTo>
                    <a:pt x="8649" y="2395"/>
                  </a:lnTo>
                  <a:lnTo>
                    <a:pt x="8668" y="2392"/>
                  </a:lnTo>
                  <a:lnTo>
                    <a:pt x="8685" y="2389"/>
                  </a:lnTo>
                  <a:lnTo>
                    <a:pt x="8702" y="2386"/>
                  </a:lnTo>
                  <a:lnTo>
                    <a:pt x="8718" y="2380"/>
                  </a:lnTo>
                  <a:lnTo>
                    <a:pt x="8733" y="2376"/>
                  </a:lnTo>
                  <a:lnTo>
                    <a:pt x="8748" y="2370"/>
                  </a:lnTo>
                  <a:lnTo>
                    <a:pt x="8763" y="2363"/>
                  </a:lnTo>
                  <a:lnTo>
                    <a:pt x="8776" y="2357"/>
                  </a:lnTo>
                  <a:lnTo>
                    <a:pt x="8789" y="2350"/>
                  </a:lnTo>
                  <a:lnTo>
                    <a:pt x="8801" y="2343"/>
                  </a:lnTo>
                  <a:lnTo>
                    <a:pt x="8813" y="2336"/>
                  </a:lnTo>
                  <a:lnTo>
                    <a:pt x="8824" y="2329"/>
                  </a:lnTo>
                  <a:lnTo>
                    <a:pt x="8833" y="2322"/>
                  </a:lnTo>
                  <a:lnTo>
                    <a:pt x="8842" y="2315"/>
                  </a:lnTo>
                  <a:lnTo>
                    <a:pt x="8850" y="2308"/>
                  </a:lnTo>
                  <a:lnTo>
                    <a:pt x="8864" y="2308"/>
                  </a:lnTo>
                  <a:close/>
                  <a:moveTo>
                    <a:pt x="7712" y="2427"/>
                  </a:moveTo>
                  <a:lnTo>
                    <a:pt x="7790" y="2404"/>
                  </a:lnTo>
                  <a:lnTo>
                    <a:pt x="7796" y="2402"/>
                  </a:lnTo>
                  <a:lnTo>
                    <a:pt x="7801" y="2400"/>
                  </a:lnTo>
                  <a:lnTo>
                    <a:pt x="7805" y="2397"/>
                  </a:lnTo>
                  <a:lnTo>
                    <a:pt x="7810" y="2392"/>
                  </a:lnTo>
                  <a:lnTo>
                    <a:pt x="7813" y="2388"/>
                  </a:lnTo>
                  <a:lnTo>
                    <a:pt x="7815" y="2383"/>
                  </a:lnTo>
                  <a:lnTo>
                    <a:pt x="7816" y="2377"/>
                  </a:lnTo>
                  <a:lnTo>
                    <a:pt x="7817" y="2371"/>
                  </a:lnTo>
                  <a:lnTo>
                    <a:pt x="7817" y="1921"/>
                  </a:lnTo>
                  <a:lnTo>
                    <a:pt x="7816" y="1914"/>
                  </a:lnTo>
                  <a:lnTo>
                    <a:pt x="7814" y="1906"/>
                  </a:lnTo>
                  <a:lnTo>
                    <a:pt x="7812" y="1899"/>
                  </a:lnTo>
                  <a:lnTo>
                    <a:pt x="7807" y="1894"/>
                  </a:lnTo>
                  <a:lnTo>
                    <a:pt x="7802" y="1889"/>
                  </a:lnTo>
                  <a:lnTo>
                    <a:pt x="7797" y="1884"/>
                  </a:lnTo>
                  <a:lnTo>
                    <a:pt x="7790" y="1881"/>
                  </a:lnTo>
                  <a:lnTo>
                    <a:pt x="7783" y="1878"/>
                  </a:lnTo>
                  <a:lnTo>
                    <a:pt x="7710" y="1848"/>
                  </a:lnTo>
                  <a:lnTo>
                    <a:pt x="7710" y="1811"/>
                  </a:lnTo>
                  <a:lnTo>
                    <a:pt x="7931" y="1772"/>
                  </a:lnTo>
                  <a:lnTo>
                    <a:pt x="7931" y="1922"/>
                  </a:lnTo>
                  <a:lnTo>
                    <a:pt x="7936" y="1922"/>
                  </a:lnTo>
                  <a:lnTo>
                    <a:pt x="7948" y="1904"/>
                  </a:lnTo>
                  <a:lnTo>
                    <a:pt x="7960" y="1887"/>
                  </a:lnTo>
                  <a:lnTo>
                    <a:pt x="7973" y="1871"/>
                  </a:lnTo>
                  <a:lnTo>
                    <a:pt x="7985" y="1856"/>
                  </a:lnTo>
                  <a:lnTo>
                    <a:pt x="7997" y="1842"/>
                  </a:lnTo>
                  <a:lnTo>
                    <a:pt x="8010" y="1829"/>
                  </a:lnTo>
                  <a:lnTo>
                    <a:pt x="8021" y="1817"/>
                  </a:lnTo>
                  <a:lnTo>
                    <a:pt x="8034" y="1808"/>
                  </a:lnTo>
                  <a:lnTo>
                    <a:pt x="8047" y="1798"/>
                  </a:lnTo>
                  <a:lnTo>
                    <a:pt x="8060" y="1789"/>
                  </a:lnTo>
                  <a:lnTo>
                    <a:pt x="8073" y="1783"/>
                  </a:lnTo>
                  <a:lnTo>
                    <a:pt x="8087" y="1776"/>
                  </a:lnTo>
                  <a:lnTo>
                    <a:pt x="8101" y="1772"/>
                  </a:lnTo>
                  <a:lnTo>
                    <a:pt x="8115" y="1769"/>
                  </a:lnTo>
                  <a:lnTo>
                    <a:pt x="8129" y="1767"/>
                  </a:lnTo>
                  <a:lnTo>
                    <a:pt x="8145" y="1765"/>
                  </a:lnTo>
                  <a:lnTo>
                    <a:pt x="8160" y="1767"/>
                  </a:lnTo>
                  <a:lnTo>
                    <a:pt x="8176" y="1768"/>
                  </a:lnTo>
                  <a:lnTo>
                    <a:pt x="8191" y="1770"/>
                  </a:lnTo>
                  <a:lnTo>
                    <a:pt x="8205" y="1773"/>
                  </a:lnTo>
                  <a:lnTo>
                    <a:pt x="8219" y="1777"/>
                  </a:lnTo>
                  <a:lnTo>
                    <a:pt x="8232" y="1783"/>
                  </a:lnTo>
                  <a:lnTo>
                    <a:pt x="8245" y="1789"/>
                  </a:lnTo>
                  <a:lnTo>
                    <a:pt x="8257" y="1797"/>
                  </a:lnTo>
                  <a:lnTo>
                    <a:pt x="8257" y="1957"/>
                  </a:lnTo>
                  <a:lnTo>
                    <a:pt x="8193" y="1957"/>
                  </a:lnTo>
                  <a:lnTo>
                    <a:pt x="8174" y="1906"/>
                  </a:lnTo>
                  <a:lnTo>
                    <a:pt x="8172" y="1902"/>
                  </a:lnTo>
                  <a:lnTo>
                    <a:pt x="8170" y="1898"/>
                  </a:lnTo>
                  <a:lnTo>
                    <a:pt x="8167" y="1895"/>
                  </a:lnTo>
                  <a:lnTo>
                    <a:pt x="8162" y="1892"/>
                  </a:lnTo>
                  <a:lnTo>
                    <a:pt x="8155" y="1887"/>
                  </a:lnTo>
                  <a:lnTo>
                    <a:pt x="8145" y="1881"/>
                  </a:lnTo>
                  <a:lnTo>
                    <a:pt x="8134" y="1878"/>
                  </a:lnTo>
                  <a:lnTo>
                    <a:pt x="8122" y="1875"/>
                  </a:lnTo>
                  <a:lnTo>
                    <a:pt x="8112" y="1874"/>
                  </a:lnTo>
                  <a:lnTo>
                    <a:pt x="8101" y="1872"/>
                  </a:lnTo>
                  <a:lnTo>
                    <a:pt x="8088" y="1874"/>
                  </a:lnTo>
                  <a:lnTo>
                    <a:pt x="8075" y="1875"/>
                  </a:lnTo>
                  <a:lnTo>
                    <a:pt x="8063" y="1878"/>
                  </a:lnTo>
                  <a:lnTo>
                    <a:pt x="8051" y="1881"/>
                  </a:lnTo>
                  <a:lnTo>
                    <a:pt x="8041" y="1885"/>
                  </a:lnTo>
                  <a:lnTo>
                    <a:pt x="8030" y="1891"/>
                  </a:lnTo>
                  <a:lnTo>
                    <a:pt x="8019" y="1897"/>
                  </a:lnTo>
                  <a:lnTo>
                    <a:pt x="8010" y="1904"/>
                  </a:lnTo>
                  <a:lnTo>
                    <a:pt x="8000" y="1911"/>
                  </a:lnTo>
                  <a:lnTo>
                    <a:pt x="7991" y="1919"/>
                  </a:lnTo>
                  <a:lnTo>
                    <a:pt x="7982" y="1928"/>
                  </a:lnTo>
                  <a:lnTo>
                    <a:pt x="7973" y="1937"/>
                  </a:lnTo>
                  <a:lnTo>
                    <a:pt x="7964" y="1946"/>
                  </a:lnTo>
                  <a:lnTo>
                    <a:pt x="7957" y="1956"/>
                  </a:lnTo>
                  <a:lnTo>
                    <a:pt x="7948" y="1965"/>
                  </a:lnTo>
                  <a:lnTo>
                    <a:pt x="7941" y="1976"/>
                  </a:lnTo>
                  <a:lnTo>
                    <a:pt x="7941" y="2371"/>
                  </a:lnTo>
                  <a:lnTo>
                    <a:pt x="7941" y="2377"/>
                  </a:lnTo>
                  <a:lnTo>
                    <a:pt x="7943" y="2383"/>
                  </a:lnTo>
                  <a:lnTo>
                    <a:pt x="7945" y="2388"/>
                  </a:lnTo>
                  <a:lnTo>
                    <a:pt x="7948" y="2392"/>
                  </a:lnTo>
                  <a:lnTo>
                    <a:pt x="7953" y="2397"/>
                  </a:lnTo>
                  <a:lnTo>
                    <a:pt x="7957" y="2400"/>
                  </a:lnTo>
                  <a:lnTo>
                    <a:pt x="7962" y="2402"/>
                  </a:lnTo>
                  <a:lnTo>
                    <a:pt x="7968" y="2404"/>
                  </a:lnTo>
                  <a:lnTo>
                    <a:pt x="8063" y="2427"/>
                  </a:lnTo>
                  <a:lnTo>
                    <a:pt x="8063" y="2469"/>
                  </a:lnTo>
                  <a:lnTo>
                    <a:pt x="7712" y="2469"/>
                  </a:lnTo>
                  <a:lnTo>
                    <a:pt x="7712" y="2427"/>
                  </a:lnTo>
                  <a:close/>
                  <a:moveTo>
                    <a:pt x="6861" y="1687"/>
                  </a:moveTo>
                  <a:lnTo>
                    <a:pt x="6873" y="1668"/>
                  </a:lnTo>
                  <a:lnTo>
                    <a:pt x="6885" y="1651"/>
                  </a:lnTo>
                  <a:lnTo>
                    <a:pt x="6897" y="1635"/>
                  </a:lnTo>
                  <a:lnTo>
                    <a:pt x="6906" y="1620"/>
                  </a:lnTo>
                  <a:lnTo>
                    <a:pt x="6916" y="1606"/>
                  </a:lnTo>
                  <a:lnTo>
                    <a:pt x="6925" y="1593"/>
                  </a:lnTo>
                  <a:lnTo>
                    <a:pt x="6933" y="1580"/>
                  </a:lnTo>
                  <a:lnTo>
                    <a:pt x="6942" y="1568"/>
                  </a:lnTo>
                  <a:lnTo>
                    <a:pt x="6949" y="1556"/>
                  </a:lnTo>
                  <a:lnTo>
                    <a:pt x="6956" y="1545"/>
                  </a:lnTo>
                  <a:lnTo>
                    <a:pt x="6963" y="1535"/>
                  </a:lnTo>
                  <a:lnTo>
                    <a:pt x="6970" y="1524"/>
                  </a:lnTo>
                  <a:lnTo>
                    <a:pt x="6976" y="1516"/>
                  </a:lnTo>
                  <a:lnTo>
                    <a:pt x="6982" y="1506"/>
                  </a:lnTo>
                  <a:lnTo>
                    <a:pt x="6988" y="1497"/>
                  </a:lnTo>
                  <a:lnTo>
                    <a:pt x="6995" y="1489"/>
                  </a:lnTo>
                  <a:lnTo>
                    <a:pt x="7005" y="1474"/>
                  </a:lnTo>
                  <a:lnTo>
                    <a:pt x="7016" y="1461"/>
                  </a:lnTo>
                  <a:lnTo>
                    <a:pt x="7027" y="1451"/>
                  </a:lnTo>
                  <a:lnTo>
                    <a:pt x="7036" y="1443"/>
                  </a:lnTo>
                  <a:lnTo>
                    <a:pt x="7047" y="1438"/>
                  </a:lnTo>
                  <a:lnTo>
                    <a:pt x="7057" y="1435"/>
                  </a:lnTo>
                  <a:lnTo>
                    <a:pt x="7069" y="1433"/>
                  </a:lnTo>
                  <a:lnTo>
                    <a:pt x="7081" y="1433"/>
                  </a:lnTo>
                  <a:lnTo>
                    <a:pt x="7091" y="1434"/>
                  </a:lnTo>
                  <a:lnTo>
                    <a:pt x="7102" y="1437"/>
                  </a:lnTo>
                  <a:lnTo>
                    <a:pt x="7112" y="1441"/>
                  </a:lnTo>
                  <a:lnTo>
                    <a:pt x="7119" y="1448"/>
                  </a:lnTo>
                  <a:lnTo>
                    <a:pt x="7126" y="1455"/>
                  </a:lnTo>
                  <a:lnTo>
                    <a:pt x="7131" y="1464"/>
                  </a:lnTo>
                  <a:lnTo>
                    <a:pt x="7133" y="1474"/>
                  </a:lnTo>
                  <a:lnTo>
                    <a:pt x="7134" y="1483"/>
                  </a:lnTo>
                  <a:lnTo>
                    <a:pt x="7134" y="1495"/>
                  </a:lnTo>
                  <a:lnTo>
                    <a:pt x="7132" y="1506"/>
                  </a:lnTo>
                  <a:lnTo>
                    <a:pt x="7129" y="1515"/>
                  </a:lnTo>
                  <a:lnTo>
                    <a:pt x="7124" y="1523"/>
                  </a:lnTo>
                  <a:lnTo>
                    <a:pt x="7117" y="1532"/>
                  </a:lnTo>
                  <a:lnTo>
                    <a:pt x="7108" y="1541"/>
                  </a:lnTo>
                  <a:lnTo>
                    <a:pt x="7099" y="1549"/>
                  </a:lnTo>
                  <a:lnTo>
                    <a:pt x="7088" y="1558"/>
                  </a:lnTo>
                  <a:lnTo>
                    <a:pt x="7073" y="1571"/>
                  </a:lnTo>
                  <a:lnTo>
                    <a:pt x="7057" y="1585"/>
                  </a:lnTo>
                  <a:lnTo>
                    <a:pt x="7048" y="1591"/>
                  </a:lnTo>
                  <a:lnTo>
                    <a:pt x="7039" y="1599"/>
                  </a:lnTo>
                  <a:lnTo>
                    <a:pt x="7029" y="1608"/>
                  </a:lnTo>
                  <a:lnTo>
                    <a:pt x="7017" y="1616"/>
                  </a:lnTo>
                  <a:lnTo>
                    <a:pt x="7005" y="1625"/>
                  </a:lnTo>
                  <a:lnTo>
                    <a:pt x="6993" y="1635"/>
                  </a:lnTo>
                  <a:lnTo>
                    <a:pt x="6979" y="1645"/>
                  </a:lnTo>
                  <a:lnTo>
                    <a:pt x="6964" y="1656"/>
                  </a:lnTo>
                  <a:lnTo>
                    <a:pt x="6949" y="1669"/>
                  </a:lnTo>
                  <a:lnTo>
                    <a:pt x="6932" y="1682"/>
                  </a:lnTo>
                  <a:lnTo>
                    <a:pt x="6913" y="1696"/>
                  </a:lnTo>
                  <a:lnTo>
                    <a:pt x="6893" y="1711"/>
                  </a:lnTo>
                  <a:lnTo>
                    <a:pt x="6861" y="1687"/>
                  </a:lnTo>
                  <a:close/>
                  <a:moveTo>
                    <a:pt x="7140" y="2040"/>
                  </a:moveTo>
                  <a:lnTo>
                    <a:pt x="7139" y="2017"/>
                  </a:lnTo>
                  <a:lnTo>
                    <a:pt x="7138" y="1996"/>
                  </a:lnTo>
                  <a:lnTo>
                    <a:pt x="7134" y="1975"/>
                  </a:lnTo>
                  <a:lnTo>
                    <a:pt x="7131" y="1956"/>
                  </a:lnTo>
                  <a:lnTo>
                    <a:pt x="7127" y="1936"/>
                  </a:lnTo>
                  <a:lnTo>
                    <a:pt x="7120" y="1919"/>
                  </a:lnTo>
                  <a:lnTo>
                    <a:pt x="7114" y="1903"/>
                  </a:lnTo>
                  <a:lnTo>
                    <a:pt x="7105" y="1888"/>
                  </a:lnTo>
                  <a:lnTo>
                    <a:pt x="7096" y="1875"/>
                  </a:lnTo>
                  <a:lnTo>
                    <a:pt x="7084" y="1863"/>
                  </a:lnTo>
                  <a:lnTo>
                    <a:pt x="7072" y="1853"/>
                  </a:lnTo>
                  <a:lnTo>
                    <a:pt x="7058" y="1844"/>
                  </a:lnTo>
                  <a:lnTo>
                    <a:pt x="7050" y="1840"/>
                  </a:lnTo>
                  <a:lnTo>
                    <a:pt x="7043" y="1837"/>
                  </a:lnTo>
                  <a:lnTo>
                    <a:pt x="7034" y="1835"/>
                  </a:lnTo>
                  <a:lnTo>
                    <a:pt x="7026" y="1832"/>
                  </a:lnTo>
                  <a:lnTo>
                    <a:pt x="7007" y="1829"/>
                  </a:lnTo>
                  <a:lnTo>
                    <a:pt x="6987" y="1828"/>
                  </a:lnTo>
                  <a:lnTo>
                    <a:pt x="6969" y="1829"/>
                  </a:lnTo>
                  <a:lnTo>
                    <a:pt x="6950" y="1831"/>
                  </a:lnTo>
                  <a:lnTo>
                    <a:pt x="6933" y="1837"/>
                  </a:lnTo>
                  <a:lnTo>
                    <a:pt x="6917" y="1842"/>
                  </a:lnTo>
                  <a:lnTo>
                    <a:pt x="6902" y="1851"/>
                  </a:lnTo>
                  <a:lnTo>
                    <a:pt x="6888" y="1861"/>
                  </a:lnTo>
                  <a:lnTo>
                    <a:pt x="6874" y="1871"/>
                  </a:lnTo>
                  <a:lnTo>
                    <a:pt x="6862" y="1884"/>
                  </a:lnTo>
                  <a:lnTo>
                    <a:pt x="6850" y="1898"/>
                  </a:lnTo>
                  <a:lnTo>
                    <a:pt x="6841" y="1915"/>
                  </a:lnTo>
                  <a:lnTo>
                    <a:pt x="6831" y="1932"/>
                  </a:lnTo>
                  <a:lnTo>
                    <a:pt x="6822" y="1951"/>
                  </a:lnTo>
                  <a:lnTo>
                    <a:pt x="6816" y="1972"/>
                  </a:lnTo>
                  <a:lnTo>
                    <a:pt x="6811" y="1994"/>
                  </a:lnTo>
                  <a:lnTo>
                    <a:pt x="6806" y="2016"/>
                  </a:lnTo>
                  <a:lnTo>
                    <a:pt x="6803" y="2040"/>
                  </a:lnTo>
                  <a:lnTo>
                    <a:pt x="7140" y="2040"/>
                  </a:lnTo>
                  <a:close/>
                  <a:moveTo>
                    <a:pt x="7270" y="2308"/>
                  </a:moveTo>
                  <a:lnTo>
                    <a:pt x="7270" y="2375"/>
                  </a:lnTo>
                  <a:lnTo>
                    <a:pt x="7258" y="2385"/>
                  </a:lnTo>
                  <a:lnTo>
                    <a:pt x="7245" y="2395"/>
                  </a:lnTo>
                  <a:lnTo>
                    <a:pt x="7231" y="2404"/>
                  </a:lnTo>
                  <a:lnTo>
                    <a:pt x="7216" y="2414"/>
                  </a:lnTo>
                  <a:lnTo>
                    <a:pt x="7201" y="2424"/>
                  </a:lnTo>
                  <a:lnTo>
                    <a:pt x="7185" y="2433"/>
                  </a:lnTo>
                  <a:lnTo>
                    <a:pt x="7168" y="2442"/>
                  </a:lnTo>
                  <a:lnTo>
                    <a:pt x="7150" y="2450"/>
                  </a:lnTo>
                  <a:lnTo>
                    <a:pt x="7132" y="2457"/>
                  </a:lnTo>
                  <a:lnTo>
                    <a:pt x="7113" y="2464"/>
                  </a:lnTo>
                  <a:lnTo>
                    <a:pt x="7093" y="2470"/>
                  </a:lnTo>
                  <a:lnTo>
                    <a:pt x="7074" y="2476"/>
                  </a:lnTo>
                  <a:lnTo>
                    <a:pt x="7054" y="2480"/>
                  </a:lnTo>
                  <a:lnTo>
                    <a:pt x="7033" y="2482"/>
                  </a:lnTo>
                  <a:lnTo>
                    <a:pt x="7012" y="2484"/>
                  </a:lnTo>
                  <a:lnTo>
                    <a:pt x="6991" y="2485"/>
                  </a:lnTo>
                  <a:lnTo>
                    <a:pt x="6974" y="2484"/>
                  </a:lnTo>
                  <a:lnTo>
                    <a:pt x="6957" y="2483"/>
                  </a:lnTo>
                  <a:lnTo>
                    <a:pt x="6941" y="2482"/>
                  </a:lnTo>
                  <a:lnTo>
                    <a:pt x="6925" y="2479"/>
                  </a:lnTo>
                  <a:lnTo>
                    <a:pt x="6908" y="2476"/>
                  </a:lnTo>
                  <a:lnTo>
                    <a:pt x="6893" y="2472"/>
                  </a:lnTo>
                  <a:lnTo>
                    <a:pt x="6878" y="2467"/>
                  </a:lnTo>
                  <a:lnTo>
                    <a:pt x="6863" y="2462"/>
                  </a:lnTo>
                  <a:lnTo>
                    <a:pt x="6849" y="2456"/>
                  </a:lnTo>
                  <a:lnTo>
                    <a:pt x="6835" y="2449"/>
                  </a:lnTo>
                  <a:lnTo>
                    <a:pt x="6821" y="2441"/>
                  </a:lnTo>
                  <a:lnTo>
                    <a:pt x="6808" y="2433"/>
                  </a:lnTo>
                  <a:lnTo>
                    <a:pt x="6797" y="2425"/>
                  </a:lnTo>
                  <a:lnTo>
                    <a:pt x="6784" y="2415"/>
                  </a:lnTo>
                  <a:lnTo>
                    <a:pt x="6773" y="2404"/>
                  </a:lnTo>
                  <a:lnTo>
                    <a:pt x="6762" y="2393"/>
                  </a:lnTo>
                  <a:lnTo>
                    <a:pt x="6751" y="2383"/>
                  </a:lnTo>
                  <a:lnTo>
                    <a:pt x="6742" y="2370"/>
                  </a:lnTo>
                  <a:lnTo>
                    <a:pt x="6732" y="2357"/>
                  </a:lnTo>
                  <a:lnTo>
                    <a:pt x="6724" y="2344"/>
                  </a:lnTo>
                  <a:lnTo>
                    <a:pt x="6715" y="2330"/>
                  </a:lnTo>
                  <a:lnTo>
                    <a:pt x="6707" y="2315"/>
                  </a:lnTo>
                  <a:lnTo>
                    <a:pt x="6701" y="2298"/>
                  </a:lnTo>
                  <a:lnTo>
                    <a:pt x="6695" y="2282"/>
                  </a:lnTo>
                  <a:lnTo>
                    <a:pt x="6689" y="2266"/>
                  </a:lnTo>
                  <a:lnTo>
                    <a:pt x="6684" y="2249"/>
                  </a:lnTo>
                  <a:lnTo>
                    <a:pt x="6679" y="2230"/>
                  </a:lnTo>
                  <a:lnTo>
                    <a:pt x="6676" y="2212"/>
                  </a:lnTo>
                  <a:lnTo>
                    <a:pt x="6674" y="2192"/>
                  </a:lnTo>
                  <a:lnTo>
                    <a:pt x="6672" y="2172"/>
                  </a:lnTo>
                  <a:lnTo>
                    <a:pt x="6671" y="2151"/>
                  </a:lnTo>
                  <a:lnTo>
                    <a:pt x="6670" y="2131"/>
                  </a:lnTo>
                  <a:lnTo>
                    <a:pt x="6671" y="2111"/>
                  </a:lnTo>
                  <a:lnTo>
                    <a:pt x="6672" y="2093"/>
                  </a:lnTo>
                  <a:lnTo>
                    <a:pt x="6674" y="2076"/>
                  </a:lnTo>
                  <a:lnTo>
                    <a:pt x="6676" y="2057"/>
                  </a:lnTo>
                  <a:lnTo>
                    <a:pt x="6679" y="2040"/>
                  </a:lnTo>
                  <a:lnTo>
                    <a:pt x="6684" y="2023"/>
                  </a:lnTo>
                  <a:lnTo>
                    <a:pt x="6688" y="2005"/>
                  </a:lnTo>
                  <a:lnTo>
                    <a:pt x="6693" y="1989"/>
                  </a:lnTo>
                  <a:lnTo>
                    <a:pt x="6700" y="1973"/>
                  </a:lnTo>
                  <a:lnTo>
                    <a:pt x="6706" y="1957"/>
                  </a:lnTo>
                  <a:lnTo>
                    <a:pt x="6714" y="1942"/>
                  </a:lnTo>
                  <a:lnTo>
                    <a:pt x="6721" y="1927"/>
                  </a:lnTo>
                  <a:lnTo>
                    <a:pt x="6730" y="1912"/>
                  </a:lnTo>
                  <a:lnTo>
                    <a:pt x="6740" y="1899"/>
                  </a:lnTo>
                  <a:lnTo>
                    <a:pt x="6749" y="1885"/>
                  </a:lnTo>
                  <a:lnTo>
                    <a:pt x="6759" y="1874"/>
                  </a:lnTo>
                  <a:lnTo>
                    <a:pt x="6770" y="1862"/>
                  </a:lnTo>
                  <a:lnTo>
                    <a:pt x="6782" y="1850"/>
                  </a:lnTo>
                  <a:lnTo>
                    <a:pt x="6793" y="1839"/>
                  </a:lnTo>
                  <a:lnTo>
                    <a:pt x="6806" y="1829"/>
                  </a:lnTo>
                  <a:lnTo>
                    <a:pt x="6819" y="1820"/>
                  </a:lnTo>
                  <a:lnTo>
                    <a:pt x="6832" y="1811"/>
                  </a:lnTo>
                  <a:lnTo>
                    <a:pt x="6847" y="1802"/>
                  </a:lnTo>
                  <a:lnTo>
                    <a:pt x="6861" y="1795"/>
                  </a:lnTo>
                  <a:lnTo>
                    <a:pt x="6876" y="1788"/>
                  </a:lnTo>
                  <a:lnTo>
                    <a:pt x="6892" y="1782"/>
                  </a:lnTo>
                  <a:lnTo>
                    <a:pt x="6908" y="1777"/>
                  </a:lnTo>
                  <a:lnTo>
                    <a:pt x="6925" y="1773"/>
                  </a:lnTo>
                  <a:lnTo>
                    <a:pt x="6942" y="1770"/>
                  </a:lnTo>
                  <a:lnTo>
                    <a:pt x="6959" y="1768"/>
                  </a:lnTo>
                  <a:lnTo>
                    <a:pt x="6976" y="1767"/>
                  </a:lnTo>
                  <a:lnTo>
                    <a:pt x="6995" y="1765"/>
                  </a:lnTo>
                  <a:lnTo>
                    <a:pt x="7011" y="1767"/>
                  </a:lnTo>
                  <a:lnTo>
                    <a:pt x="7027" y="1768"/>
                  </a:lnTo>
                  <a:lnTo>
                    <a:pt x="7042" y="1769"/>
                  </a:lnTo>
                  <a:lnTo>
                    <a:pt x="7057" y="1772"/>
                  </a:lnTo>
                  <a:lnTo>
                    <a:pt x="7071" y="1774"/>
                  </a:lnTo>
                  <a:lnTo>
                    <a:pt x="7085" y="1778"/>
                  </a:lnTo>
                  <a:lnTo>
                    <a:pt x="7099" y="1783"/>
                  </a:lnTo>
                  <a:lnTo>
                    <a:pt x="7112" y="1788"/>
                  </a:lnTo>
                  <a:lnTo>
                    <a:pt x="7125" y="1795"/>
                  </a:lnTo>
                  <a:lnTo>
                    <a:pt x="7136" y="1800"/>
                  </a:lnTo>
                  <a:lnTo>
                    <a:pt x="7148" y="1808"/>
                  </a:lnTo>
                  <a:lnTo>
                    <a:pt x="7159" y="1814"/>
                  </a:lnTo>
                  <a:lnTo>
                    <a:pt x="7170" y="1822"/>
                  </a:lnTo>
                  <a:lnTo>
                    <a:pt x="7181" y="1830"/>
                  </a:lnTo>
                  <a:lnTo>
                    <a:pt x="7189" y="1839"/>
                  </a:lnTo>
                  <a:lnTo>
                    <a:pt x="7199" y="1848"/>
                  </a:lnTo>
                  <a:lnTo>
                    <a:pt x="7207" y="1857"/>
                  </a:lnTo>
                  <a:lnTo>
                    <a:pt x="7215" y="1867"/>
                  </a:lnTo>
                  <a:lnTo>
                    <a:pt x="7222" y="1877"/>
                  </a:lnTo>
                  <a:lnTo>
                    <a:pt x="7230" y="1888"/>
                  </a:lnTo>
                  <a:lnTo>
                    <a:pt x="7236" y="1898"/>
                  </a:lnTo>
                  <a:lnTo>
                    <a:pt x="7242" y="1910"/>
                  </a:lnTo>
                  <a:lnTo>
                    <a:pt x="7247" y="1922"/>
                  </a:lnTo>
                  <a:lnTo>
                    <a:pt x="7253" y="1934"/>
                  </a:lnTo>
                  <a:lnTo>
                    <a:pt x="7257" y="1946"/>
                  </a:lnTo>
                  <a:lnTo>
                    <a:pt x="7261" y="1959"/>
                  </a:lnTo>
                  <a:lnTo>
                    <a:pt x="7263" y="1971"/>
                  </a:lnTo>
                  <a:lnTo>
                    <a:pt x="7267" y="1984"/>
                  </a:lnTo>
                  <a:lnTo>
                    <a:pt x="7269" y="1997"/>
                  </a:lnTo>
                  <a:lnTo>
                    <a:pt x="7270" y="2010"/>
                  </a:lnTo>
                  <a:lnTo>
                    <a:pt x="7271" y="2023"/>
                  </a:lnTo>
                  <a:lnTo>
                    <a:pt x="7271" y="2036"/>
                  </a:lnTo>
                  <a:lnTo>
                    <a:pt x="7271" y="2042"/>
                  </a:lnTo>
                  <a:lnTo>
                    <a:pt x="7271" y="2051"/>
                  </a:lnTo>
                  <a:lnTo>
                    <a:pt x="7270" y="2058"/>
                  </a:lnTo>
                  <a:lnTo>
                    <a:pt x="7270" y="2068"/>
                  </a:lnTo>
                  <a:lnTo>
                    <a:pt x="7270" y="2077"/>
                  </a:lnTo>
                  <a:lnTo>
                    <a:pt x="7269" y="2084"/>
                  </a:lnTo>
                  <a:lnTo>
                    <a:pt x="7267" y="2093"/>
                  </a:lnTo>
                  <a:lnTo>
                    <a:pt x="7265" y="2099"/>
                  </a:lnTo>
                  <a:lnTo>
                    <a:pt x="6800" y="2099"/>
                  </a:lnTo>
                  <a:lnTo>
                    <a:pt x="6801" y="2135"/>
                  </a:lnTo>
                  <a:lnTo>
                    <a:pt x="6803" y="2168"/>
                  </a:lnTo>
                  <a:lnTo>
                    <a:pt x="6805" y="2184"/>
                  </a:lnTo>
                  <a:lnTo>
                    <a:pt x="6808" y="2199"/>
                  </a:lnTo>
                  <a:lnTo>
                    <a:pt x="6812" y="2213"/>
                  </a:lnTo>
                  <a:lnTo>
                    <a:pt x="6815" y="2227"/>
                  </a:lnTo>
                  <a:lnTo>
                    <a:pt x="6819" y="2240"/>
                  </a:lnTo>
                  <a:lnTo>
                    <a:pt x="6824" y="2253"/>
                  </a:lnTo>
                  <a:lnTo>
                    <a:pt x="6829" y="2266"/>
                  </a:lnTo>
                  <a:lnTo>
                    <a:pt x="6834" y="2278"/>
                  </a:lnTo>
                  <a:lnTo>
                    <a:pt x="6840" y="2289"/>
                  </a:lnTo>
                  <a:lnTo>
                    <a:pt x="6846" y="2299"/>
                  </a:lnTo>
                  <a:lnTo>
                    <a:pt x="6854" y="2310"/>
                  </a:lnTo>
                  <a:lnTo>
                    <a:pt x="6861" y="2320"/>
                  </a:lnTo>
                  <a:lnTo>
                    <a:pt x="6869" y="2329"/>
                  </a:lnTo>
                  <a:lnTo>
                    <a:pt x="6877" y="2337"/>
                  </a:lnTo>
                  <a:lnTo>
                    <a:pt x="6886" y="2345"/>
                  </a:lnTo>
                  <a:lnTo>
                    <a:pt x="6895" y="2352"/>
                  </a:lnTo>
                  <a:lnTo>
                    <a:pt x="6904" y="2359"/>
                  </a:lnTo>
                  <a:lnTo>
                    <a:pt x="6914" y="2365"/>
                  </a:lnTo>
                  <a:lnTo>
                    <a:pt x="6925" y="2371"/>
                  </a:lnTo>
                  <a:lnTo>
                    <a:pt x="6935" y="2376"/>
                  </a:lnTo>
                  <a:lnTo>
                    <a:pt x="6946" y="2380"/>
                  </a:lnTo>
                  <a:lnTo>
                    <a:pt x="6958" y="2384"/>
                  </a:lnTo>
                  <a:lnTo>
                    <a:pt x="6970" y="2387"/>
                  </a:lnTo>
                  <a:lnTo>
                    <a:pt x="6983" y="2390"/>
                  </a:lnTo>
                  <a:lnTo>
                    <a:pt x="6996" y="2392"/>
                  </a:lnTo>
                  <a:lnTo>
                    <a:pt x="7008" y="2393"/>
                  </a:lnTo>
                  <a:lnTo>
                    <a:pt x="7022" y="2395"/>
                  </a:lnTo>
                  <a:lnTo>
                    <a:pt x="7036" y="2395"/>
                  </a:lnTo>
                  <a:lnTo>
                    <a:pt x="7055" y="2395"/>
                  </a:lnTo>
                  <a:lnTo>
                    <a:pt x="7073" y="2392"/>
                  </a:lnTo>
                  <a:lnTo>
                    <a:pt x="7090" y="2389"/>
                  </a:lnTo>
                  <a:lnTo>
                    <a:pt x="7106" y="2386"/>
                  </a:lnTo>
                  <a:lnTo>
                    <a:pt x="7122" y="2380"/>
                  </a:lnTo>
                  <a:lnTo>
                    <a:pt x="7139" y="2376"/>
                  </a:lnTo>
                  <a:lnTo>
                    <a:pt x="7154" y="2370"/>
                  </a:lnTo>
                  <a:lnTo>
                    <a:pt x="7168" y="2363"/>
                  </a:lnTo>
                  <a:lnTo>
                    <a:pt x="7182" y="2357"/>
                  </a:lnTo>
                  <a:lnTo>
                    <a:pt x="7194" y="2350"/>
                  </a:lnTo>
                  <a:lnTo>
                    <a:pt x="7206" y="2343"/>
                  </a:lnTo>
                  <a:lnTo>
                    <a:pt x="7217" y="2336"/>
                  </a:lnTo>
                  <a:lnTo>
                    <a:pt x="7228" y="2329"/>
                  </a:lnTo>
                  <a:lnTo>
                    <a:pt x="7238" y="2322"/>
                  </a:lnTo>
                  <a:lnTo>
                    <a:pt x="7247" y="2315"/>
                  </a:lnTo>
                  <a:lnTo>
                    <a:pt x="7256" y="2308"/>
                  </a:lnTo>
                  <a:lnTo>
                    <a:pt x="7270" y="2308"/>
                  </a:lnTo>
                  <a:close/>
                  <a:moveTo>
                    <a:pt x="5948" y="2427"/>
                  </a:moveTo>
                  <a:lnTo>
                    <a:pt x="6025" y="2404"/>
                  </a:lnTo>
                  <a:lnTo>
                    <a:pt x="6031" y="2402"/>
                  </a:lnTo>
                  <a:lnTo>
                    <a:pt x="6036" y="2400"/>
                  </a:lnTo>
                  <a:lnTo>
                    <a:pt x="6041" y="2397"/>
                  </a:lnTo>
                  <a:lnTo>
                    <a:pt x="6045" y="2392"/>
                  </a:lnTo>
                  <a:lnTo>
                    <a:pt x="6048" y="2388"/>
                  </a:lnTo>
                  <a:lnTo>
                    <a:pt x="6050" y="2383"/>
                  </a:lnTo>
                  <a:lnTo>
                    <a:pt x="6052" y="2377"/>
                  </a:lnTo>
                  <a:lnTo>
                    <a:pt x="6053" y="2371"/>
                  </a:lnTo>
                  <a:lnTo>
                    <a:pt x="6053" y="1591"/>
                  </a:lnTo>
                  <a:lnTo>
                    <a:pt x="6052" y="1584"/>
                  </a:lnTo>
                  <a:lnTo>
                    <a:pt x="6050" y="1577"/>
                  </a:lnTo>
                  <a:lnTo>
                    <a:pt x="6047" y="1572"/>
                  </a:lnTo>
                  <a:lnTo>
                    <a:pt x="6044" y="1567"/>
                  </a:lnTo>
                  <a:lnTo>
                    <a:pt x="6040" y="1562"/>
                  </a:lnTo>
                  <a:lnTo>
                    <a:pt x="6033" y="1559"/>
                  </a:lnTo>
                  <a:lnTo>
                    <a:pt x="6027" y="1555"/>
                  </a:lnTo>
                  <a:lnTo>
                    <a:pt x="6019" y="1553"/>
                  </a:lnTo>
                  <a:lnTo>
                    <a:pt x="5945" y="1520"/>
                  </a:lnTo>
                  <a:lnTo>
                    <a:pt x="5945" y="1482"/>
                  </a:lnTo>
                  <a:lnTo>
                    <a:pt x="6175" y="1457"/>
                  </a:lnTo>
                  <a:lnTo>
                    <a:pt x="6175" y="2128"/>
                  </a:lnTo>
                  <a:lnTo>
                    <a:pt x="6449" y="1859"/>
                  </a:lnTo>
                  <a:lnTo>
                    <a:pt x="6373" y="1827"/>
                  </a:lnTo>
                  <a:lnTo>
                    <a:pt x="6373" y="1785"/>
                  </a:lnTo>
                  <a:lnTo>
                    <a:pt x="6647" y="1785"/>
                  </a:lnTo>
                  <a:lnTo>
                    <a:pt x="6647" y="1827"/>
                  </a:lnTo>
                  <a:lnTo>
                    <a:pt x="6570" y="1852"/>
                  </a:lnTo>
                  <a:lnTo>
                    <a:pt x="6562" y="1854"/>
                  </a:lnTo>
                  <a:lnTo>
                    <a:pt x="6555" y="1857"/>
                  </a:lnTo>
                  <a:lnTo>
                    <a:pt x="6548" y="1861"/>
                  </a:lnTo>
                  <a:lnTo>
                    <a:pt x="6542" y="1865"/>
                  </a:lnTo>
                  <a:lnTo>
                    <a:pt x="6530" y="1875"/>
                  </a:lnTo>
                  <a:lnTo>
                    <a:pt x="6518" y="1884"/>
                  </a:lnTo>
                  <a:lnTo>
                    <a:pt x="6342" y="2048"/>
                  </a:lnTo>
                  <a:lnTo>
                    <a:pt x="6579" y="2374"/>
                  </a:lnTo>
                  <a:lnTo>
                    <a:pt x="6587" y="2384"/>
                  </a:lnTo>
                  <a:lnTo>
                    <a:pt x="6599" y="2392"/>
                  </a:lnTo>
                  <a:lnTo>
                    <a:pt x="6604" y="2397"/>
                  </a:lnTo>
                  <a:lnTo>
                    <a:pt x="6611" y="2400"/>
                  </a:lnTo>
                  <a:lnTo>
                    <a:pt x="6618" y="2403"/>
                  </a:lnTo>
                  <a:lnTo>
                    <a:pt x="6625" y="2406"/>
                  </a:lnTo>
                  <a:lnTo>
                    <a:pt x="6687" y="2427"/>
                  </a:lnTo>
                  <a:lnTo>
                    <a:pt x="6687" y="2469"/>
                  </a:lnTo>
                  <a:lnTo>
                    <a:pt x="6399" y="2469"/>
                  </a:lnTo>
                  <a:lnTo>
                    <a:pt x="6399" y="2427"/>
                  </a:lnTo>
                  <a:lnTo>
                    <a:pt x="6453" y="2401"/>
                  </a:lnTo>
                  <a:lnTo>
                    <a:pt x="6255" y="2132"/>
                  </a:lnTo>
                  <a:lnTo>
                    <a:pt x="6174" y="2166"/>
                  </a:lnTo>
                  <a:lnTo>
                    <a:pt x="6174" y="2371"/>
                  </a:lnTo>
                  <a:lnTo>
                    <a:pt x="6175" y="2377"/>
                  </a:lnTo>
                  <a:lnTo>
                    <a:pt x="6176" y="2383"/>
                  </a:lnTo>
                  <a:lnTo>
                    <a:pt x="6179" y="2388"/>
                  </a:lnTo>
                  <a:lnTo>
                    <a:pt x="6183" y="2392"/>
                  </a:lnTo>
                  <a:lnTo>
                    <a:pt x="6187" y="2397"/>
                  </a:lnTo>
                  <a:lnTo>
                    <a:pt x="6191" y="2400"/>
                  </a:lnTo>
                  <a:lnTo>
                    <a:pt x="6197" y="2402"/>
                  </a:lnTo>
                  <a:lnTo>
                    <a:pt x="6202" y="2404"/>
                  </a:lnTo>
                  <a:lnTo>
                    <a:pt x="6268" y="2427"/>
                  </a:lnTo>
                  <a:lnTo>
                    <a:pt x="6268" y="2469"/>
                  </a:lnTo>
                  <a:lnTo>
                    <a:pt x="5948" y="2469"/>
                  </a:lnTo>
                  <a:lnTo>
                    <a:pt x="5948" y="2427"/>
                  </a:lnTo>
                  <a:close/>
                  <a:moveTo>
                    <a:pt x="5404" y="2271"/>
                  </a:moveTo>
                  <a:lnTo>
                    <a:pt x="5467" y="2271"/>
                  </a:lnTo>
                  <a:lnTo>
                    <a:pt x="5489" y="2339"/>
                  </a:lnTo>
                  <a:lnTo>
                    <a:pt x="5491" y="2347"/>
                  </a:lnTo>
                  <a:lnTo>
                    <a:pt x="5495" y="2353"/>
                  </a:lnTo>
                  <a:lnTo>
                    <a:pt x="5499" y="2359"/>
                  </a:lnTo>
                  <a:lnTo>
                    <a:pt x="5504" y="2364"/>
                  </a:lnTo>
                  <a:lnTo>
                    <a:pt x="5515" y="2373"/>
                  </a:lnTo>
                  <a:lnTo>
                    <a:pt x="5526" y="2379"/>
                  </a:lnTo>
                  <a:lnTo>
                    <a:pt x="5539" y="2387"/>
                  </a:lnTo>
                  <a:lnTo>
                    <a:pt x="5554" y="2393"/>
                  </a:lnTo>
                  <a:lnTo>
                    <a:pt x="5562" y="2397"/>
                  </a:lnTo>
                  <a:lnTo>
                    <a:pt x="5570" y="2399"/>
                  </a:lnTo>
                  <a:lnTo>
                    <a:pt x="5578" y="2402"/>
                  </a:lnTo>
                  <a:lnTo>
                    <a:pt x="5587" y="2404"/>
                  </a:lnTo>
                  <a:lnTo>
                    <a:pt x="5597" y="2406"/>
                  </a:lnTo>
                  <a:lnTo>
                    <a:pt x="5605" y="2409"/>
                  </a:lnTo>
                  <a:lnTo>
                    <a:pt x="5615" y="2411"/>
                  </a:lnTo>
                  <a:lnTo>
                    <a:pt x="5624" y="2413"/>
                  </a:lnTo>
                  <a:lnTo>
                    <a:pt x="5633" y="2414"/>
                  </a:lnTo>
                  <a:lnTo>
                    <a:pt x="5643" y="2415"/>
                  </a:lnTo>
                  <a:lnTo>
                    <a:pt x="5652" y="2415"/>
                  </a:lnTo>
                  <a:lnTo>
                    <a:pt x="5661" y="2415"/>
                  </a:lnTo>
                  <a:lnTo>
                    <a:pt x="5674" y="2415"/>
                  </a:lnTo>
                  <a:lnTo>
                    <a:pt x="5687" y="2414"/>
                  </a:lnTo>
                  <a:lnTo>
                    <a:pt x="5700" y="2412"/>
                  </a:lnTo>
                  <a:lnTo>
                    <a:pt x="5713" y="2410"/>
                  </a:lnTo>
                  <a:lnTo>
                    <a:pt x="5726" y="2406"/>
                  </a:lnTo>
                  <a:lnTo>
                    <a:pt x="5739" y="2402"/>
                  </a:lnTo>
                  <a:lnTo>
                    <a:pt x="5749" y="2397"/>
                  </a:lnTo>
                  <a:lnTo>
                    <a:pt x="5760" y="2390"/>
                  </a:lnTo>
                  <a:lnTo>
                    <a:pt x="5771" y="2384"/>
                  </a:lnTo>
                  <a:lnTo>
                    <a:pt x="5779" y="2375"/>
                  </a:lnTo>
                  <a:lnTo>
                    <a:pt x="5788" y="2366"/>
                  </a:lnTo>
                  <a:lnTo>
                    <a:pt x="5795" y="2357"/>
                  </a:lnTo>
                  <a:lnTo>
                    <a:pt x="5800" y="2345"/>
                  </a:lnTo>
                  <a:lnTo>
                    <a:pt x="5804" y="2333"/>
                  </a:lnTo>
                  <a:lnTo>
                    <a:pt x="5806" y="2320"/>
                  </a:lnTo>
                  <a:lnTo>
                    <a:pt x="5807" y="2305"/>
                  </a:lnTo>
                  <a:lnTo>
                    <a:pt x="5807" y="2293"/>
                  </a:lnTo>
                  <a:lnTo>
                    <a:pt x="5805" y="2282"/>
                  </a:lnTo>
                  <a:lnTo>
                    <a:pt x="5803" y="2271"/>
                  </a:lnTo>
                  <a:lnTo>
                    <a:pt x="5799" y="2263"/>
                  </a:lnTo>
                  <a:lnTo>
                    <a:pt x="5795" y="2254"/>
                  </a:lnTo>
                  <a:lnTo>
                    <a:pt x="5789" y="2246"/>
                  </a:lnTo>
                  <a:lnTo>
                    <a:pt x="5783" y="2239"/>
                  </a:lnTo>
                  <a:lnTo>
                    <a:pt x="5775" y="2232"/>
                  </a:lnTo>
                  <a:lnTo>
                    <a:pt x="5768" y="2227"/>
                  </a:lnTo>
                  <a:lnTo>
                    <a:pt x="5759" y="2222"/>
                  </a:lnTo>
                  <a:lnTo>
                    <a:pt x="5749" y="2216"/>
                  </a:lnTo>
                  <a:lnTo>
                    <a:pt x="5740" y="2212"/>
                  </a:lnTo>
                  <a:lnTo>
                    <a:pt x="5729" y="2208"/>
                  </a:lnTo>
                  <a:lnTo>
                    <a:pt x="5717" y="2203"/>
                  </a:lnTo>
                  <a:lnTo>
                    <a:pt x="5705" y="2199"/>
                  </a:lnTo>
                  <a:lnTo>
                    <a:pt x="5692" y="2196"/>
                  </a:lnTo>
                  <a:lnTo>
                    <a:pt x="5674" y="2190"/>
                  </a:lnTo>
                  <a:lnTo>
                    <a:pt x="5657" y="2186"/>
                  </a:lnTo>
                  <a:lnTo>
                    <a:pt x="5639" y="2180"/>
                  </a:lnTo>
                  <a:lnTo>
                    <a:pt x="5621" y="2176"/>
                  </a:lnTo>
                  <a:lnTo>
                    <a:pt x="5604" y="2171"/>
                  </a:lnTo>
                  <a:lnTo>
                    <a:pt x="5588" y="2166"/>
                  </a:lnTo>
                  <a:lnTo>
                    <a:pt x="5571" y="2161"/>
                  </a:lnTo>
                  <a:lnTo>
                    <a:pt x="5555" y="2156"/>
                  </a:lnTo>
                  <a:lnTo>
                    <a:pt x="5539" y="2150"/>
                  </a:lnTo>
                  <a:lnTo>
                    <a:pt x="5524" y="2144"/>
                  </a:lnTo>
                  <a:lnTo>
                    <a:pt x="5509" y="2136"/>
                  </a:lnTo>
                  <a:lnTo>
                    <a:pt x="5496" y="2129"/>
                  </a:lnTo>
                  <a:lnTo>
                    <a:pt x="5483" y="2119"/>
                  </a:lnTo>
                  <a:lnTo>
                    <a:pt x="5471" y="2109"/>
                  </a:lnTo>
                  <a:lnTo>
                    <a:pt x="5460" y="2098"/>
                  </a:lnTo>
                  <a:lnTo>
                    <a:pt x="5450" y="2086"/>
                  </a:lnTo>
                  <a:lnTo>
                    <a:pt x="5442" y="2075"/>
                  </a:lnTo>
                  <a:lnTo>
                    <a:pt x="5435" y="2062"/>
                  </a:lnTo>
                  <a:lnTo>
                    <a:pt x="5429" y="2049"/>
                  </a:lnTo>
                  <a:lnTo>
                    <a:pt x="5424" y="2035"/>
                  </a:lnTo>
                  <a:lnTo>
                    <a:pt x="5419" y="2019"/>
                  </a:lnTo>
                  <a:lnTo>
                    <a:pt x="5416" y="2004"/>
                  </a:lnTo>
                  <a:lnTo>
                    <a:pt x="5415" y="1989"/>
                  </a:lnTo>
                  <a:lnTo>
                    <a:pt x="5414" y="1973"/>
                  </a:lnTo>
                  <a:lnTo>
                    <a:pt x="5415" y="1962"/>
                  </a:lnTo>
                  <a:lnTo>
                    <a:pt x="5416" y="1950"/>
                  </a:lnTo>
                  <a:lnTo>
                    <a:pt x="5417" y="1939"/>
                  </a:lnTo>
                  <a:lnTo>
                    <a:pt x="5419" y="1930"/>
                  </a:lnTo>
                  <a:lnTo>
                    <a:pt x="5422" y="1919"/>
                  </a:lnTo>
                  <a:lnTo>
                    <a:pt x="5427" y="1909"/>
                  </a:lnTo>
                  <a:lnTo>
                    <a:pt x="5431" y="1899"/>
                  </a:lnTo>
                  <a:lnTo>
                    <a:pt x="5436" y="1890"/>
                  </a:lnTo>
                  <a:lnTo>
                    <a:pt x="5442" y="1880"/>
                  </a:lnTo>
                  <a:lnTo>
                    <a:pt x="5448" y="1871"/>
                  </a:lnTo>
                  <a:lnTo>
                    <a:pt x="5455" y="1863"/>
                  </a:lnTo>
                  <a:lnTo>
                    <a:pt x="5462" y="1854"/>
                  </a:lnTo>
                  <a:lnTo>
                    <a:pt x="5470" y="1847"/>
                  </a:lnTo>
                  <a:lnTo>
                    <a:pt x="5477" y="1839"/>
                  </a:lnTo>
                  <a:lnTo>
                    <a:pt x="5487" y="1831"/>
                  </a:lnTo>
                  <a:lnTo>
                    <a:pt x="5496" y="1824"/>
                  </a:lnTo>
                  <a:lnTo>
                    <a:pt x="5515" y="1811"/>
                  </a:lnTo>
                  <a:lnTo>
                    <a:pt x="5535" y="1799"/>
                  </a:lnTo>
                  <a:lnTo>
                    <a:pt x="5558" y="1789"/>
                  </a:lnTo>
                  <a:lnTo>
                    <a:pt x="5583" y="1781"/>
                  </a:lnTo>
                  <a:lnTo>
                    <a:pt x="5607" y="1774"/>
                  </a:lnTo>
                  <a:lnTo>
                    <a:pt x="5632" y="1770"/>
                  </a:lnTo>
                  <a:lnTo>
                    <a:pt x="5658" y="1767"/>
                  </a:lnTo>
                  <a:lnTo>
                    <a:pt x="5685" y="1765"/>
                  </a:lnTo>
                  <a:lnTo>
                    <a:pt x="5700" y="1765"/>
                  </a:lnTo>
                  <a:lnTo>
                    <a:pt x="5714" y="1767"/>
                  </a:lnTo>
                  <a:lnTo>
                    <a:pt x="5727" y="1768"/>
                  </a:lnTo>
                  <a:lnTo>
                    <a:pt x="5740" y="1768"/>
                  </a:lnTo>
                  <a:lnTo>
                    <a:pt x="5753" y="1770"/>
                  </a:lnTo>
                  <a:lnTo>
                    <a:pt x="5764" y="1771"/>
                  </a:lnTo>
                  <a:lnTo>
                    <a:pt x="5777" y="1773"/>
                  </a:lnTo>
                  <a:lnTo>
                    <a:pt x="5789" y="1774"/>
                  </a:lnTo>
                  <a:lnTo>
                    <a:pt x="5801" y="1776"/>
                  </a:lnTo>
                  <a:lnTo>
                    <a:pt x="5812" y="1778"/>
                  </a:lnTo>
                  <a:lnTo>
                    <a:pt x="5824" y="1781"/>
                  </a:lnTo>
                  <a:lnTo>
                    <a:pt x="5834" y="1784"/>
                  </a:lnTo>
                  <a:lnTo>
                    <a:pt x="5846" y="1786"/>
                  </a:lnTo>
                  <a:lnTo>
                    <a:pt x="5857" y="1789"/>
                  </a:lnTo>
                  <a:lnTo>
                    <a:pt x="5869" y="1792"/>
                  </a:lnTo>
                  <a:lnTo>
                    <a:pt x="5882" y="1796"/>
                  </a:lnTo>
                  <a:lnTo>
                    <a:pt x="5886" y="1968"/>
                  </a:lnTo>
                  <a:lnTo>
                    <a:pt x="5824" y="1968"/>
                  </a:lnTo>
                  <a:lnTo>
                    <a:pt x="5799" y="1896"/>
                  </a:lnTo>
                  <a:lnTo>
                    <a:pt x="5797" y="1891"/>
                  </a:lnTo>
                  <a:lnTo>
                    <a:pt x="5793" y="1885"/>
                  </a:lnTo>
                  <a:lnTo>
                    <a:pt x="5789" y="1880"/>
                  </a:lnTo>
                  <a:lnTo>
                    <a:pt x="5785" y="1876"/>
                  </a:lnTo>
                  <a:lnTo>
                    <a:pt x="5775" y="1867"/>
                  </a:lnTo>
                  <a:lnTo>
                    <a:pt x="5764" y="1861"/>
                  </a:lnTo>
                  <a:lnTo>
                    <a:pt x="5753" y="1855"/>
                  </a:lnTo>
                  <a:lnTo>
                    <a:pt x="5741" y="1851"/>
                  </a:lnTo>
                  <a:lnTo>
                    <a:pt x="5728" y="1847"/>
                  </a:lnTo>
                  <a:lnTo>
                    <a:pt x="5715" y="1843"/>
                  </a:lnTo>
                  <a:lnTo>
                    <a:pt x="5701" y="1840"/>
                  </a:lnTo>
                  <a:lnTo>
                    <a:pt x="5687" y="1839"/>
                  </a:lnTo>
                  <a:lnTo>
                    <a:pt x="5672" y="1838"/>
                  </a:lnTo>
                  <a:lnTo>
                    <a:pt x="5658" y="1837"/>
                  </a:lnTo>
                  <a:lnTo>
                    <a:pt x="5644" y="1838"/>
                  </a:lnTo>
                  <a:lnTo>
                    <a:pt x="5631" y="1839"/>
                  </a:lnTo>
                  <a:lnTo>
                    <a:pt x="5619" y="1840"/>
                  </a:lnTo>
                  <a:lnTo>
                    <a:pt x="5607" y="1842"/>
                  </a:lnTo>
                  <a:lnTo>
                    <a:pt x="5596" y="1845"/>
                  </a:lnTo>
                  <a:lnTo>
                    <a:pt x="5585" y="1850"/>
                  </a:lnTo>
                  <a:lnTo>
                    <a:pt x="5575" y="1854"/>
                  </a:lnTo>
                  <a:lnTo>
                    <a:pt x="5565" y="1859"/>
                  </a:lnTo>
                  <a:lnTo>
                    <a:pt x="5557" y="1866"/>
                  </a:lnTo>
                  <a:lnTo>
                    <a:pt x="5549" y="1874"/>
                  </a:lnTo>
                  <a:lnTo>
                    <a:pt x="5543" y="1881"/>
                  </a:lnTo>
                  <a:lnTo>
                    <a:pt x="5536" y="1891"/>
                  </a:lnTo>
                  <a:lnTo>
                    <a:pt x="5532" y="1901"/>
                  </a:lnTo>
                  <a:lnTo>
                    <a:pt x="5529" y="1910"/>
                  </a:lnTo>
                  <a:lnTo>
                    <a:pt x="5527" y="1922"/>
                  </a:lnTo>
                  <a:lnTo>
                    <a:pt x="5527" y="1934"/>
                  </a:lnTo>
                  <a:lnTo>
                    <a:pt x="5527" y="1946"/>
                  </a:lnTo>
                  <a:lnTo>
                    <a:pt x="5528" y="1958"/>
                  </a:lnTo>
                  <a:lnTo>
                    <a:pt x="5531" y="1969"/>
                  </a:lnTo>
                  <a:lnTo>
                    <a:pt x="5534" y="1978"/>
                  </a:lnTo>
                  <a:lnTo>
                    <a:pt x="5539" y="1987"/>
                  </a:lnTo>
                  <a:lnTo>
                    <a:pt x="5544" y="1996"/>
                  </a:lnTo>
                  <a:lnTo>
                    <a:pt x="5550" y="2003"/>
                  </a:lnTo>
                  <a:lnTo>
                    <a:pt x="5557" y="2011"/>
                  </a:lnTo>
                  <a:lnTo>
                    <a:pt x="5564" y="2017"/>
                  </a:lnTo>
                  <a:lnTo>
                    <a:pt x="5573" y="2024"/>
                  </a:lnTo>
                  <a:lnTo>
                    <a:pt x="5583" y="2029"/>
                  </a:lnTo>
                  <a:lnTo>
                    <a:pt x="5593" y="2035"/>
                  </a:lnTo>
                  <a:lnTo>
                    <a:pt x="5604" y="2039"/>
                  </a:lnTo>
                  <a:lnTo>
                    <a:pt x="5616" y="2044"/>
                  </a:lnTo>
                  <a:lnTo>
                    <a:pt x="5628" y="2049"/>
                  </a:lnTo>
                  <a:lnTo>
                    <a:pt x="5641" y="2053"/>
                  </a:lnTo>
                  <a:lnTo>
                    <a:pt x="5656" y="2057"/>
                  </a:lnTo>
                  <a:lnTo>
                    <a:pt x="5671" y="2062"/>
                  </a:lnTo>
                  <a:lnTo>
                    <a:pt x="5687" y="2067"/>
                  </a:lnTo>
                  <a:lnTo>
                    <a:pt x="5702" y="2071"/>
                  </a:lnTo>
                  <a:lnTo>
                    <a:pt x="5717" y="2076"/>
                  </a:lnTo>
                  <a:lnTo>
                    <a:pt x="5732" y="2080"/>
                  </a:lnTo>
                  <a:lnTo>
                    <a:pt x="5745" y="2084"/>
                  </a:lnTo>
                  <a:lnTo>
                    <a:pt x="5758" y="2088"/>
                  </a:lnTo>
                  <a:lnTo>
                    <a:pt x="5777" y="2094"/>
                  </a:lnTo>
                  <a:lnTo>
                    <a:pt x="5795" y="2101"/>
                  </a:lnTo>
                  <a:lnTo>
                    <a:pt x="5811" y="2107"/>
                  </a:lnTo>
                  <a:lnTo>
                    <a:pt x="5827" y="2115"/>
                  </a:lnTo>
                  <a:lnTo>
                    <a:pt x="5841" y="2122"/>
                  </a:lnTo>
                  <a:lnTo>
                    <a:pt x="5855" y="2131"/>
                  </a:lnTo>
                  <a:lnTo>
                    <a:pt x="5867" y="2141"/>
                  </a:lnTo>
                  <a:lnTo>
                    <a:pt x="5877" y="2150"/>
                  </a:lnTo>
                  <a:lnTo>
                    <a:pt x="5888" y="2161"/>
                  </a:lnTo>
                  <a:lnTo>
                    <a:pt x="5897" y="2173"/>
                  </a:lnTo>
                  <a:lnTo>
                    <a:pt x="5903" y="2186"/>
                  </a:lnTo>
                  <a:lnTo>
                    <a:pt x="5910" y="2199"/>
                  </a:lnTo>
                  <a:lnTo>
                    <a:pt x="5914" y="2214"/>
                  </a:lnTo>
                  <a:lnTo>
                    <a:pt x="5918" y="2229"/>
                  </a:lnTo>
                  <a:lnTo>
                    <a:pt x="5920" y="2245"/>
                  </a:lnTo>
                  <a:lnTo>
                    <a:pt x="5920" y="2263"/>
                  </a:lnTo>
                  <a:lnTo>
                    <a:pt x="5920" y="2277"/>
                  </a:lnTo>
                  <a:lnTo>
                    <a:pt x="5919" y="2290"/>
                  </a:lnTo>
                  <a:lnTo>
                    <a:pt x="5917" y="2302"/>
                  </a:lnTo>
                  <a:lnTo>
                    <a:pt x="5915" y="2315"/>
                  </a:lnTo>
                  <a:lnTo>
                    <a:pt x="5911" y="2325"/>
                  </a:lnTo>
                  <a:lnTo>
                    <a:pt x="5907" y="2337"/>
                  </a:lnTo>
                  <a:lnTo>
                    <a:pt x="5902" y="2348"/>
                  </a:lnTo>
                  <a:lnTo>
                    <a:pt x="5897" y="2359"/>
                  </a:lnTo>
                  <a:lnTo>
                    <a:pt x="5890" y="2370"/>
                  </a:lnTo>
                  <a:lnTo>
                    <a:pt x="5884" y="2379"/>
                  </a:lnTo>
                  <a:lnTo>
                    <a:pt x="5876" y="2388"/>
                  </a:lnTo>
                  <a:lnTo>
                    <a:pt x="5869" y="2398"/>
                  </a:lnTo>
                  <a:lnTo>
                    <a:pt x="5860" y="2406"/>
                  </a:lnTo>
                  <a:lnTo>
                    <a:pt x="5852" y="2414"/>
                  </a:lnTo>
                  <a:lnTo>
                    <a:pt x="5843" y="2422"/>
                  </a:lnTo>
                  <a:lnTo>
                    <a:pt x="5833" y="2429"/>
                  </a:lnTo>
                  <a:lnTo>
                    <a:pt x="5824" y="2436"/>
                  </a:lnTo>
                  <a:lnTo>
                    <a:pt x="5813" y="2442"/>
                  </a:lnTo>
                  <a:lnTo>
                    <a:pt x="5802" y="2449"/>
                  </a:lnTo>
                  <a:lnTo>
                    <a:pt x="5791" y="2454"/>
                  </a:lnTo>
                  <a:lnTo>
                    <a:pt x="5768" y="2464"/>
                  </a:lnTo>
                  <a:lnTo>
                    <a:pt x="5743" y="2472"/>
                  </a:lnTo>
                  <a:lnTo>
                    <a:pt x="5716" y="2478"/>
                  </a:lnTo>
                  <a:lnTo>
                    <a:pt x="5690" y="2483"/>
                  </a:lnTo>
                  <a:lnTo>
                    <a:pt x="5663" y="2485"/>
                  </a:lnTo>
                  <a:lnTo>
                    <a:pt x="5635" y="2486"/>
                  </a:lnTo>
                  <a:lnTo>
                    <a:pt x="5618" y="2486"/>
                  </a:lnTo>
                  <a:lnTo>
                    <a:pt x="5601" y="2485"/>
                  </a:lnTo>
                  <a:lnTo>
                    <a:pt x="5585" y="2484"/>
                  </a:lnTo>
                  <a:lnTo>
                    <a:pt x="5569" y="2482"/>
                  </a:lnTo>
                  <a:lnTo>
                    <a:pt x="5554" y="2480"/>
                  </a:lnTo>
                  <a:lnTo>
                    <a:pt x="5539" y="2478"/>
                  </a:lnTo>
                  <a:lnTo>
                    <a:pt x="5524" y="2474"/>
                  </a:lnTo>
                  <a:lnTo>
                    <a:pt x="5509" y="2471"/>
                  </a:lnTo>
                  <a:lnTo>
                    <a:pt x="5495" y="2468"/>
                  </a:lnTo>
                  <a:lnTo>
                    <a:pt x="5482" y="2465"/>
                  </a:lnTo>
                  <a:lnTo>
                    <a:pt x="5468" y="2460"/>
                  </a:lnTo>
                  <a:lnTo>
                    <a:pt x="5455" y="2457"/>
                  </a:lnTo>
                  <a:lnTo>
                    <a:pt x="5442" y="2453"/>
                  </a:lnTo>
                  <a:lnTo>
                    <a:pt x="5429" y="2449"/>
                  </a:lnTo>
                  <a:lnTo>
                    <a:pt x="5417" y="2445"/>
                  </a:lnTo>
                  <a:lnTo>
                    <a:pt x="5404" y="2441"/>
                  </a:lnTo>
                  <a:lnTo>
                    <a:pt x="5404" y="2271"/>
                  </a:lnTo>
                  <a:close/>
                  <a:moveTo>
                    <a:pt x="5200" y="2040"/>
                  </a:moveTo>
                  <a:lnTo>
                    <a:pt x="5199" y="2017"/>
                  </a:lnTo>
                  <a:lnTo>
                    <a:pt x="5198" y="1996"/>
                  </a:lnTo>
                  <a:lnTo>
                    <a:pt x="5196" y="1975"/>
                  </a:lnTo>
                  <a:lnTo>
                    <a:pt x="5191" y="1956"/>
                  </a:lnTo>
                  <a:lnTo>
                    <a:pt x="5187" y="1936"/>
                  </a:lnTo>
                  <a:lnTo>
                    <a:pt x="5182" y="1919"/>
                  </a:lnTo>
                  <a:lnTo>
                    <a:pt x="5174" y="1903"/>
                  </a:lnTo>
                  <a:lnTo>
                    <a:pt x="5166" y="1888"/>
                  </a:lnTo>
                  <a:lnTo>
                    <a:pt x="5156" y="1875"/>
                  </a:lnTo>
                  <a:lnTo>
                    <a:pt x="5144" y="1863"/>
                  </a:lnTo>
                  <a:lnTo>
                    <a:pt x="5132" y="1853"/>
                  </a:lnTo>
                  <a:lnTo>
                    <a:pt x="5118" y="1844"/>
                  </a:lnTo>
                  <a:lnTo>
                    <a:pt x="5111" y="1840"/>
                  </a:lnTo>
                  <a:lnTo>
                    <a:pt x="5103" y="1837"/>
                  </a:lnTo>
                  <a:lnTo>
                    <a:pt x="5095" y="1835"/>
                  </a:lnTo>
                  <a:lnTo>
                    <a:pt x="5086" y="1832"/>
                  </a:lnTo>
                  <a:lnTo>
                    <a:pt x="5068" y="1829"/>
                  </a:lnTo>
                  <a:lnTo>
                    <a:pt x="5047" y="1828"/>
                  </a:lnTo>
                  <a:lnTo>
                    <a:pt x="5029" y="1829"/>
                  </a:lnTo>
                  <a:lnTo>
                    <a:pt x="5011" y="1831"/>
                  </a:lnTo>
                  <a:lnTo>
                    <a:pt x="4995" y="1837"/>
                  </a:lnTo>
                  <a:lnTo>
                    <a:pt x="4978" y="1842"/>
                  </a:lnTo>
                  <a:lnTo>
                    <a:pt x="4962" y="1851"/>
                  </a:lnTo>
                  <a:lnTo>
                    <a:pt x="4948" y="1861"/>
                  </a:lnTo>
                  <a:lnTo>
                    <a:pt x="4935" y="1871"/>
                  </a:lnTo>
                  <a:lnTo>
                    <a:pt x="4922" y="1884"/>
                  </a:lnTo>
                  <a:lnTo>
                    <a:pt x="4911" y="1898"/>
                  </a:lnTo>
                  <a:lnTo>
                    <a:pt x="4901" y="1915"/>
                  </a:lnTo>
                  <a:lnTo>
                    <a:pt x="4891" y="1932"/>
                  </a:lnTo>
                  <a:lnTo>
                    <a:pt x="4884" y="1951"/>
                  </a:lnTo>
                  <a:lnTo>
                    <a:pt x="4876" y="1972"/>
                  </a:lnTo>
                  <a:lnTo>
                    <a:pt x="4871" y="1994"/>
                  </a:lnTo>
                  <a:lnTo>
                    <a:pt x="4867" y="2016"/>
                  </a:lnTo>
                  <a:lnTo>
                    <a:pt x="4863" y="2040"/>
                  </a:lnTo>
                  <a:lnTo>
                    <a:pt x="5200" y="2040"/>
                  </a:lnTo>
                  <a:close/>
                  <a:moveTo>
                    <a:pt x="5330" y="2308"/>
                  </a:moveTo>
                  <a:lnTo>
                    <a:pt x="5330" y="2375"/>
                  </a:lnTo>
                  <a:lnTo>
                    <a:pt x="5318" y="2385"/>
                  </a:lnTo>
                  <a:lnTo>
                    <a:pt x="5305" y="2395"/>
                  </a:lnTo>
                  <a:lnTo>
                    <a:pt x="5291" y="2404"/>
                  </a:lnTo>
                  <a:lnTo>
                    <a:pt x="5277" y="2414"/>
                  </a:lnTo>
                  <a:lnTo>
                    <a:pt x="5261" y="2424"/>
                  </a:lnTo>
                  <a:lnTo>
                    <a:pt x="5245" y="2433"/>
                  </a:lnTo>
                  <a:lnTo>
                    <a:pt x="5229" y="2442"/>
                  </a:lnTo>
                  <a:lnTo>
                    <a:pt x="5211" y="2450"/>
                  </a:lnTo>
                  <a:lnTo>
                    <a:pt x="5192" y="2457"/>
                  </a:lnTo>
                  <a:lnTo>
                    <a:pt x="5174" y="2464"/>
                  </a:lnTo>
                  <a:lnTo>
                    <a:pt x="5155" y="2470"/>
                  </a:lnTo>
                  <a:lnTo>
                    <a:pt x="5134" y="2476"/>
                  </a:lnTo>
                  <a:lnTo>
                    <a:pt x="5114" y="2480"/>
                  </a:lnTo>
                  <a:lnTo>
                    <a:pt x="5093" y="2482"/>
                  </a:lnTo>
                  <a:lnTo>
                    <a:pt x="5073" y="2484"/>
                  </a:lnTo>
                  <a:lnTo>
                    <a:pt x="5052" y="2485"/>
                  </a:lnTo>
                  <a:lnTo>
                    <a:pt x="5034" y="2484"/>
                  </a:lnTo>
                  <a:lnTo>
                    <a:pt x="5017" y="2483"/>
                  </a:lnTo>
                  <a:lnTo>
                    <a:pt x="5001" y="2482"/>
                  </a:lnTo>
                  <a:lnTo>
                    <a:pt x="4985" y="2479"/>
                  </a:lnTo>
                  <a:lnTo>
                    <a:pt x="4969" y="2476"/>
                  </a:lnTo>
                  <a:lnTo>
                    <a:pt x="4954" y="2472"/>
                  </a:lnTo>
                  <a:lnTo>
                    <a:pt x="4939" y="2467"/>
                  </a:lnTo>
                  <a:lnTo>
                    <a:pt x="4924" y="2462"/>
                  </a:lnTo>
                  <a:lnTo>
                    <a:pt x="4910" y="2456"/>
                  </a:lnTo>
                  <a:lnTo>
                    <a:pt x="4896" y="2449"/>
                  </a:lnTo>
                  <a:lnTo>
                    <a:pt x="4882" y="2441"/>
                  </a:lnTo>
                  <a:lnTo>
                    <a:pt x="4869" y="2433"/>
                  </a:lnTo>
                  <a:lnTo>
                    <a:pt x="4857" y="2425"/>
                  </a:lnTo>
                  <a:lnTo>
                    <a:pt x="4845" y="2415"/>
                  </a:lnTo>
                  <a:lnTo>
                    <a:pt x="4833" y="2404"/>
                  </a:lnTo>
                  <a:lnTo>
                    <a:pt x="4822" y="2393"/>
                  </a:lnTo>
                  <a:lnTo>
                    <a:pt x="4812" y="2383"/>
                  </a:lnTo>
                  <a:lnTo>
                    <a:pt x="4802" y="2370"/>
                  </a:lnTo>
                  <a:lnTo>
                    <a:pt x="4792" y="2357"/>
                  </a:lnTo>
                  <a:lnTo>
                    <a:pt x="4784" y="2344"/>
                  </a:lnTo>
                  <a:lnTo>
                    <a:pt x="4776" y="2330"/>
                  </a:lnTo>
                  <a:lnTo>
                    <a:pt x="4769" y="2315"/>
                  </a:lnTo>
                  <a:lnTo>
                    <a:pt x="4761" y="2298"/>
                  </a:lnTo>
                  <a:lnTo>
                    <a:pt x="4755" y="2282"/>
                  </a:lnTo>
                  <a:lnTo>
                    <a:pt x="4749" y="2266"/>
                  </a:lnTo>
                  <a:lnTo>
                    <a:pt x="4744" y="2249"/>
                  </a:lnTo>
                  <a:lnTo>
                    <a:pt x="4741" y="2230"/>
                  </a:lnTo>
                  <a:lnTo>
                    <a:pt x="4736" y="2212"/>
                  </a:lnTo>
                  <a:lnTo>
                    <a:pt x="4734" y="2192"/>
                  </a:lnTo>
                  <a:lnTo>
                    <a:pt x="4732" y="2172"/>
                  </a:lnTo>
                  <a:lnTo>
                    <a:pt x="4731" y="2151"/>
                  </a:lnTo>
                  <a:lnTo>
                    <a:pt x="4731" y="2131"/>
                  </a:lnTo>
                  <a:lnTo>
                    <a:pt x="4731" y="2111"/>
                  </a:lnTo>
                  <a:lnTo>
                    <a:pt x="4732" y="2093"/>
                  </a:lnTo>
                  <a:lnTo>
                    <a:pt x="4734" y="2076"/>
                  </a:lnTo>
                  <a:lnTo>
                    <a:pt x="4736" y="2057"/>
                  </a:lnTo>
                  <a:lnTo>
                    <a:pt x="4740" y="2040"/>
                  </a:lnTo>
                  <a:lnTo>
                    <a:pt x="4744" y="2023"/>
                  </a:lnTo>
                  <a:lnTo>
                    <a:pt x="4748" y="2005"/>
                  </a:lnTo>
                  <a:lnTo>
                    <a:pt x="4754" y="1989"/>
                  </a:lnTo>
                  <a:lnTo>
                    <a:pt x="4760" y="1973"/>
                  </a:lnTo>
                  <a:lnTo>
                    <a:pt x="4767" y="1957"/>
                  </a:lnTo>
                  <a:lnTo>
                    <a:pt x="4774" y="1942"/>
                  </a:lnTo>
                  <a:lnTo>
                    <a:pt x="4782" y="1927"/>
                  </a:lnTo>
                  <a:lnTo>
                    <a:pt x="4790" y="1912"/>
                  </a:lnTo>
                  <a:lnTo>
                    <a:pt x="4800" y="1899"/>
                  </a:lnTo>
                  <a:lnTo>
                    <a:pt x="4810" y="1885"/>
                  </a:lnTo>
                  <a:lnTo>
                    <a:pt x="4819" y="1874"/>
                  </a:lnTo>
                  <a:lnTo>
                    <a:pt x="4830" y="1862"/>
                  </a:lnTo>
                  <a:lnTo>
                    <a:pt x="4842" y="1850"/>
                  </a:lnTo>
                  <a:lnTo>
                    <a:pt x="4854" y="1839"/>
                  </a:lnTo>
                  <a:lnTo>
                    <a:pt x="4867" y="1829"/>
                  </a:lnTo>
                  <a:lnTo>
                    <a:pt x="4879" y="1820"/>
                  </a:lnTo>
                  <a:lnTo>
                    <a:pt x="4893" y="1811"/>
                  </a:lnTo>
                  <a:lnTo>
                    <a:pt x="4907" y="1802"/>
                  </a:lnTo>
                  <a:lnTo>
                    <a:pt x="4921" y="1795"/>
                  </a:lnTo>
                  <a:lnTo>
                    <a:pt x="4938" y="1788"/>
                  </a:lnTo>
                  <a:lnTo>
                    <a:pt x="4953" y="1782"/>
                  </a:lnTo>
                  <a:lnTo>
                    <a:pt x="4969" y="1777"/>
                  </a:lnTo>
                  <a:lnTo>
                    <a:pt x="4985" y="1773"/>
                  </a:lnTo>
                  <a:lnTo>
                    <a:pt x="5002" y="1770"/>
                  </a:lnTo>
                  <a:lnTo>
                    <a:pt x="5019" y="1768"/>
                  </a:lnTo>
                  <a:lnTo>
                    <a:pt x="5036" y="1767"/>
                  </a:lnTo>
                  <a:lnTo>
                    <a:pt x="5055" y="1765"/>
                  </a:lnTo>
                  <a:lnTo>
                    <a:pt x="5071" y="1767"/>
                  </a:lnTo>
                  <a:lnTo>
                    <a:pt x="5087" y="1768"/>
                  </a:lnTo>
                  <a:lnTo>
                    <a:pt x="5102" y="1769"/>
                  </a:lnTo>
                  <a:lnTo>
                    <a:pt x="5117" y="1772"/>
                  </a:lnTo>
                  <a:lnTo>
                    <a:pt x="5132" y="1774"/>
                  </a:lnTo>
                  <a:lnTo>
                    <a:pt x="5146" y="1778"/>
                  </a:lnTo>
                  <a:lnTo>
                    <a:pt x="5159" y="1783"/>
                  </a:lnTo>
                  <a:lnTo>
                    <a:pt x="5172" y="1788"/>
                  </a:lnTo>
                  <a:lnTo>
                    <a:pt x="5185" y="1795"/>
                  </a:lnTo>
                  <a:lnTo>
                    <a:pt x="5197" y="1800"/>
                  </a:lnTo>
                  <a:lnTo>
                    <a:pt x="5209" y="1808"/>
                  </a:lnTo>
                  <a:lnTo>
                    <a:pt x="5220" y="1814"/>
                  </a:lnTo>
                  <a:lnTo>
                    <a:pt x="5230" y="1822"/>
                  </a:lnTo>
                  <a:lnTo>
                    <a:pt x="5241" y="1830"/>
                  </a:lnTo>
                  <a:lnTo>
                    <a:pt x="5250" y="1839"/>
                  </a:lnTo>
                  <a:lnTo>
                    <a:pt x="5259" y="1848"/>
                  </a:lnTo>
                  <a:lnTo>
                    <a:pt x="5268" y="1857"/>
                  </a:lnTo>
                  <a:lnTo>
                    <a:pt x="5276" y="1867"/>
                  </a:lnTo>
                  <a:lnTo>
                    <a:pt x="5284" y="1877"/>
                  </a:lnTo>
                  <a:lnTo>
                    <a:pt x="5290" y="1888"/>
                  </a:lnTo>
                  <a:lnTo>
                    <a:pt x="5297" y="1898"/>
                  </a:lnTo>
                  <a:lnTo>
                    <a:pt x="5303" y="1910"/>
                  </a:lnTo>
                  <a:lnTo>
                    <a:pt x="5309" y="1922"/>
                  </a:lnTo>
                  <a:lnTo>
                    <a:pt x="5313" y="1934"/>
                  </a:lnTo>
                  <a:lnTo>
                    <a:pt x="5317" y="1946"/>
                  </a:lnTo>
                  <a:lnTo>
                    <a:pt x="5321" y="1959"/>
                  </a:lnTo>
                  <a:lnTo>
                    <a:pt x="5325" y="1971"/>
                  </a:lnTo>
                  <a:lnTo>
                    <a:pt x="5327" y="1984"/>
                  </a:lnTo>
                  <a:lnTo>
                    <a:pt x="5329" y="1997"/>
                  </a:lnTo>
                  <a:lnTo>
                    <a:pt x="5330" y="2010"/>
                  </a:lnTo>
                  <a:lnTo>
                    <a:pt x="5331" y="2023"/>
                  </a:lnTo>
                  <a:lnTo>
                    <a:pt x="5331" y="2036"/>
                  </a:lnTo>
                  <a:lnTo>
                    <a:pt x="5331" y="2042"/>
                  </a:lnTo>
                  <a:lnTo>
                    <a:pt x="5331" y="2051"/>
                  </a:lnTo>
                  <a:lnTo>
                    <a:pt x="5331" y="2058"/>
                  </a:lnTo>
                  <a:lnTo>
                    <a:pt x="5330" y="2068"/>
                  </a:lnTo>
                  <a:lnTo>
                    <a:pt x="5330" y="2077"/>
                  </a:lnTo>
                  <a:lnTo>
                    <a:pt x="5329" y="2084"/>
                  </a:lnTo>
                  <a:lnTo>
                    <a:pt x="5328" y="2093"/>
                  </a:lnTo>
                  <a:lnTo>
                    <a:pt x="5326" y="2099"/>
                  </a:lnTo>
                  <a:lnTo>
                    <a:pt x="4860" y="2099"/>
                  </a:lnTo>
                  <a:lnTo>
                    <a:pt x="4861" y="2135"/>
                  </a:lnTo>
                  <a:lnTo>
                    <a:pt x="4864" y="2168"/>
                  </a:lnTo>
                  <a:lnTo>
                    <a:pt x="4867" y="2184"/>
                  </a:lnTo>
                  <a:lnTo>
                    <a:pt x="4869" y="2199"/>
                  </a:lnTo>
                  <a:lnTo>
                    <a:pt x="4872" y="2213"/>
                  </a:lnTo>
                  <a:lnTo>
                    <a:pt x="4875" y="2227"/>
                  </a:lnTo>
                  <a:lnTo>
                    <a:pt x="4879" y="2240"/>
                  </a:lnTo>
                  <a:lnTo>
                    <a:pt x="4884" y="2253"/>
                  </a:lnTo>
                  <a:lnTo>
                    <a:pt x="4889" y="2266"/>
                  </a:lnTo>
                  <a:lnTo>
                    <a:pt x="4895" y="2278"/>
                  </a:lnTo>
                  <a:lnTo>
                    <a:pt x="4901" y="2289"/>
                  </a:lnTo>
                  <a:lnTo>
                    <a:pt x="4907" y="2299"/>
                  </a:lnTo>
                  <a:lnTo>
                    <a:pt x="4914" y="2310"/>
                  </a:lnTo>
                  <a:lnTo>
                    <a:pt x="4921" y="2320"/>
                  </a:lnTo>
                  <a:lnTo>
                    <a:pt x="4929" y="2329"/>
                  </a:lnTo>
                  <a:lnTo>
                    <a:pt x="4938" y="2337"/>
                  </a:lnTo>
                  <a:lnTo>
                    <a:pt x="4946" y="2345"/>
                  </a:lnTo>
                  <a:lnTo>
                    <a:pt x="4955" y="2352"/>
                  </a:lnTo>
                  <a:lnTo>
                    <a:pt x="4964" y="2359"/>
                  </a:lnTo>
                  <a:lnTo>
                    <a:pt x="4974" y="2365"/>
                  </a:lnTo>
                  <a:lnTo>
                    <a:pt x="4985" y="2371"/>
                  </a:lnTo>
                  <a:lnTo>
                    <a:pt x="4996" y="2376"/>
                  </a:lnTo>
                  <a:lnTo>
                    <a:pt x="5006" y="2380"/>
                  </a:lnTo>
                  <a:lnTo>
                    <a:pt x="5018" y="2384"/>
                  </a:lnTo>
                  <a:lnTo>
                    <a:pt x="5030" y="2387"/>
                  </a:lnTo>
                  <a:lnTo>
                    <a:pt x="5043" y="2390"/>
                  </a:lnTo>
                  <a:lnTo>
                    <a:pt x="5056" y="2392"/>
                  </a:lnTo>
                  <a:lnTo>
                    <a:pt x="5069" y="2393"/>
                  </a:lnTo>
                  <a:lnTo>
                    <a:pt x="5083" y="2395"/>
                  </a:lnTo>
                  <a:lnTo>
                    <a:pt x="5097" y="2395"/>
                  </a:lnTo>
                  <a:lnTo>
                    <a:pt x="5115" y="2395"/>
                  </a:lnTo>
                  <a:lnTo>
                    <a:pt x="5133" y="2392"/>
                  </a:lnTo>
                  <a:lnTo>
                    <a:pt x="5150" y="2389"/>
                  </a:lnTo>
                  <a:lnTo>
                    <a:pt x="5168" y="2386"/>
                  </a:lnTo>
                  <a:lnTo>
                    <a:pt x="5184" y="2380"/>
                  </a:lnTo>
                  <a:lnTo>
                    <a:pt x="5199" y="2376"/>
                  </a:lnTo>
                  <a:lnTo>
                    <a:pt x="5214" y="2370"/>
                  </a:lnTo>
                  <a:lnTo>
                    <a:pt x="5228" y="2363"/>
                  </a:lnTo>
                  <a:lnTo>
                    <a:pt x="5242" y="2357"/>
                  </a:lnTo>
                  <a:lnTo>
                    <a:pt x="5255" y="2350"/>
                  </a:lnTo>
                  <a:lnTo>
                    <a:pt x="5267" y="2343"/>
                  </a:lnTo>
                  <a:lnTo>
                    <a:pt x="5278" y="2336"/>
                  </a:lnTo>
                  <a:lnTo>
                    <a:pt x="5288" y="2329"/>
                  </a:lnTo>
                  <a:lnTo>
                    <a:pt x="5299" y="2322"/>
                  </a:lnTo>
                  <a:lnTo>
                    <a:pt x="5307" y="2315"/>
                  </a:lnTo>
                  <a:lnTo>
                    <a:pt x="5316" y="2308"/>
                  </a:lnTo>
                  <a:lnTo>
                    <a:pt x="5330" y="2308"/>
                  </a:lnTo>
                  <a:close/>
                  <a:moveTo>
                    <a:pt x="4147" y="1206"/>
                  </a:moveTo>
                  <a:lnTo>
                    <a:pt x="4179" y="1182"/>
                  </a:lnTo>
                  <a:lnTo>
                    <a:pt x="4356" y="1348"/>
                  </a:lnTo>
                  <a:lnTo>
                    <a:pt x="4532" y="1182"/>
                  </a:lnTo>
                  <a:lnTo>
                    <a:pt x="4564" y="1206"/>
                  </a:lnTo>
                  <a:lnTo>
                    <a:pt x="4432" y="1404"/>
                  </a:lnTo>
                  <a:lnTo>
                    <a:pt x="4424" y="1416"/>
                  </a:lnTo>
                  <a:lnTo>
                    <a:pt x="4415" y="1426"/>
                  </a:lnTo>
                  <a:lnTo>
                    <a:pt x="4406" y="1436"/>
                  </a:lnTo>
                  <a:lnTo>
                    <a:pt x="4398" y="1444"/>
                  </a:lnTo>
                  <a:lnTo>
                    <a:pt x="4393" y="1449"/>
                  </a:lnTo>
                  <a:lnTo>
                    <a:pt x="4389" y="1452"/>
                  </a:lnTo>
                  <a:lnTo>
                    <a:pt x="4384" y="1454"/>
                  </a:lnTo>
                  <a:lnTo>
                    <a:pt x="4378" y="1456"/>
                  </a:lnTo>
                  <a:lnTo>
                    <a:pt x="4368" y="1460"/>
                  </a:lnTo>
                  <a:lnTo>
                    <a:pt x="4356" y="1461"/>
                  </a:lnTo>
                  <a:lnTo>
                    <a:pt x="4349" y="1460"/>
                  </a:lnTo>
                  <a:lnTo>
                    <a:pt x="4343" y="1460"/>
                  </a:lnTo>
                  <a:lnTo>
                    <a:pt x="4338" y="1459"/>
                  </a:lnTo>
                  <a:lnTo>
                    <a:pt x="4331" y="1456"/>
                  </a:lnTo>
                  <a:lnTo>
                    <a:pt x="4327" y="1454"/>
                  </a:lnTo>
                  <a:lnTo>
                    <a:pt x="4321" y="1451"/>
                  </a:lnTo>
                  <a:lnTo>
                    <a:pt x="4317" y="1448"/>
                  </a:lnTo>
                  <a:lnTo>
                    <a:pt x="4313" y="1444"/>
                  </a:lnTo>
                  <a:lnTo>
                    <a:pt x="4304" y="1436"/>
                  </a:lnTo>
                  <a:lnTo>
                    <a:pt x="4296" y="1426"/>
                  </a:lnTo>
                  <a:lnTo>
                    <a:pt x="4288" y="1415"/>
                  </a:lnTo>
                  <a:lnTo>
                    <a:pt x="4279" y="1403"/>
                  </a:lnTo>
                  <a:lnTo>
                    <a:pt x="4147" y="1206"/>
                  </a:lnTo>
                  <a:close/>
                  <a:moveTo>
                    <a:pt x="4690" y="2270"/>
                  </a:moveTo>
                  <a:lnTo>
                    <a:pt x="4690" y="2346"/>
                  </a:lnTo>
                  <a:lnTo>
                    <a:pt x="4675" y="2358"/>
                  </a:lnTo>
                  <a:lnTo>
                    <a:pt x="4659" y="2370"/>
                  </a:lnTo>
                  <a:lnTo>
                    <a:pt x="4643" y="2383"/>
                  </a:lnTo>
                  <a:lnTo>
                    <a:pt x="4625" y="2395"/>
                  </a:lnTo>
                  <a:lnTo>
                    <a:pt x="4606" y="2407"/>
                  </a:lnTo>
                  <a:lnTo>
                    <a:pt x="4587" y="2418"/>
                  </a:lnTo>
                  <a:lnTo>
                    <a:pt x="4567" y="2430"/>
                  </a:lnTo>
                  <a:lnTo>
                    <a:pt x="4545" y="2440"/>
                  </a:lnTo>
                  <a:lnTo>
                    <a:pt x="4524" y="2451"/>
                  </a:lnTo>
                  <a:lnTo>
                    <a:pt x="4501" y="2459"/>
                  </a:lnTo>
                  <a:lnTo>
                    <a:pt x="4478" y="2467"/>
                  </a:lnTo>
                  <a:lnTo>
                    <a:pt x="4455" y="2474"/>
                  </a:lnTo>
                  <a:lnTo>
                    <a:pt x="4430" y="2481"/>
                  </a:lnTo>
                  <a:lnTo>
                    <a:pt x="4405" y="2484"/>
                  </a:lnTo>
                  <a:lnTo>
                    <a:pt x="4381" y="2487"/>
                  </a:lnTo>
                  <a:lnTo>
                    <a:pt x="4355" y="2489"/>
                  </a:lnTo>
                  <a:lnTo>
                    <a:pt x="4330" y="2487"/>
                  </a:lnTo>
                  <a:lnTo>
                    <a:pt x="4305" y="2486"/>
                  </a:lnTo>
                  <a:lnTo>
                    <a:pt x="4281" y="2483"/>
                  </a:lnTo>
                  <a:lnTo>
                    <a:pt x="4257" y="2480"/>
                  </a:lnTo>
                  <a:lnTo>
                    <a:pt x="4234" y="2476"/>
                  </a:lnTo>
                  <a:lnTo>
                    <a:pt x="4212" y="2470"/>
                  </a:lnTo>
                  <a:lnTo>
                    <a:pt x="4190" y="2463"/>
                  </a:lnTo>
                  <a:lnTo>
                    <a:pt x="4169" y="2455"/>
                  </a:lnTo>
                  <a:lnTo>
                    <a:pt x="4148" y="2446"/>
                  </a:lnTo>
                  <a:lnTo>
                    <a:pt x="4129" y="2438"/>
                  </a:lnTo>
                  <a:lnTo>
                    <a:pt x="4110" y="2427"/>
                  </a:lnTo>
                  <a:lnTo>
                    <a:pt x="4091" y="2415"/>
                  </a:lnTo>
                  <a:lnTo>
                    <a:pt x="4074" y="2403"/>
                  </a:lnTo>
                  <a:lnTo>
                    <a:pt x="4057" y="2390"/>
                  </a:lnTo>
                  <a:lnTo>
                    <a:pt x="4041" y="2375"/>
                  </a:lnTo>
                  <a:lnTo>
                    <a:pt x="4026" y="2361"/>
                  </a:lnTo>
                  <a:lnTo>
                    <a:pt x="4012" y="2345"/>
                  </a:lnTo>
                  <a:lnTo>
                    <a:pt x="3998" y="2327"/>
                  </a:lnTo>
                  <a:lnTo>
                    <a:pt x="3985" y="2310"/>
                  </a:lnTo>
                  <a:lnTo>
                    <a:pt x="3973" y="2292"/>
                  </a:lnTo>
                  <a:lnTo>
                    <a:pt x="3962" y="2272"/>
                  </a:lnTo>
                  <a:lnTo>
                    <a:pt x="3953" y="2252"/>
                  </a:lnTo>
                  <a:lnTo>
                    <a:pt x="3943" y="2230"/>
                  </a:lnTo>
                  <a:lnTo>
                    <a:pt x="3934" y="2209"/>
                  </a:lnTo>
                  <a:lnTo>
                    <a:pt x="3927" y="2186"/>
                  </a:lnTo>
                  <a:lnTo>
                    <a:pt x="3920" y="2162"/>
                  </a:lnTo>
                  <a:lnTo>
                    <a:pt x="3915" y="2137"/>
                  </a:lnTo>
                  <a:lnTo>
                    <a:pt x="3910" y="2112"/>
                  </a:lnTo>
                  <a:lnTo>
                    <a:pt x="3906" y="2086"/>
                  </a:lnTo>
                  <a:lnTo>
                    <a:pt x="3904" y="2061"/>
                  </a:lnTo>
                  <a:lnTo>
                    <a:pt x="3902" y="2032"/>
                  </a:lnTo>
                  <a:lnTo>
                    <a:pt x="3902" y="2004"/>
                  </a:lnTo>
                  <a:lnTo>
                    <a:pt x="3902" y="1977"/>
                  </a:lnTo>
                  <a:lnTo>
                    <a:pt x="3904" y="1951"/>
                  </a:lnTo>
                  <a:lnTo>
                    <a:pt x="3906" y="1925"/>
                  </a:lnTo>
                  <a:lnTo>
                    <a:pt x="3911" y="1899"/>
                  </a:lnTo>
                  <a:lnTo>
                    <a:pt x="3915" y="1875"/>
                  </a:lnTo>
                  <a:lnTo>
                    <a:pt x="3921" y="1851"/>
                  </a:lnTo>
                  <a:lnTo>
                    <a:pt x="3928" y="1827"/>
                  </a:lnTo>
                  <a:lnTo>
                    <a:pt x="3936" y="1804"/>
                  </a:lnTo>
                  <a:lnTo>
                    <a:pt x="3945" y="1783"/>
                  </a:lnTo>
                  <a:lnTo>
                    <a:pt x="3955" y="1761"/>
                  </a:lnTo>
                  <a:lnTo>
                    <a:pt x="3966" y="1741"/>
                  </a:lnTo>
                  <a:lnTo>
                    <a:pt x="3977" y="1721"/>
                  </a:lnTo>
                  <a:lnTo>
                    <a:pt x="3989" y="1702"/>
                  </a:lnTo>
                  <a:lnTo>
                    <a:pt x="4003" y="1684"/>
                  </a:lnTo>
                  <a:lnTo>
                    <a:pt x="4017" y="1667"/>
                  </a:lnTo>
                  <a:lnTo>
                    <a:pt x="4031" y="1651"/>
                  </a:lnTo>
                  <a:lnTo>
                    <a:pt x="4047" y="1635"/>
                  </a:lnTo>
                  <a:lnTo>
                    <a:pt x="4063" y="1621"/>
                  </a:lnTo>
                  <a:lnTo>
                    <a:pt x="4081" y="1607"/>
                  </a:lnTo>
                  <a:lnTo>
                    <a:pt x="4098" y="1594"/>
                  </a:lnTo>
                  <a:lnTo>
                    <a:pt x="4116" y="1582"/>
                  </a:lnTo>
                  <a:lnTo>
                    <a:pt x="4135" y="1571"/>
                  </a:lnTo>
                  <a:lnTo>
                    <a:pt x="4156" y="1561"/>
                  </a:lnTo>
                  <a:lnTo>
                    <a:pt x="4176" y="1551"/>
                  </a:lnTo>
                  <a:lnTo>
                    <a:pt x="4197" y="1544"/>
                  </a:lnTo>
                  <a:lnTo>
                    <a:pt x="4218" y="1536"/>
                  </a:lnTo>
                  <a:lnTo>
                    <a:pt x="4241" y="1530"/>
                  </a:lnTo>
                  <a:lnTo>
                    <a:pt x="4262" y="1526"/>
                  </a:lnTo>
                  <a:lnTo>
                    <a:pt x="4286" y="1521"/>
                  </a:lnTo>
                  <a:lnTo>
                    <a:pt x="4309" y="1519"/>
                  </a:lnTo>
                  <a:lnTo>
                    <a:pt x="4332" y="1517"/>
                  </a:lnTo>
                  <a:lnTo>
                    <a:pt x="4357" y="1517"/>
                  </a:lnTo>
                  <a:lnTo>
                    <a:pt x="4374" y="1517"/>
                  </a:lnTo>
                  <a:lnTo>
                    <a:pt x="4393" y="1518"/>
                  </a:lnTo>
                  <a:lnTo>
                    <a:pt x="4413" y="1519"/>
                  </a:lnTo>
                  <a:lnTo>
                    <a:pt x="4433" y="1521"/>
                  </a:lnTo>
                  <a:lnTo>
                    <a:pt x="4454" y="1524"/>
                  </a:lnTo>
                  <a:lnTo>
                    <a:pt x="4475" y="1528"/>
                  </a:lnTo>
                  <a:lnTo>
                    <a:pt x="4496" y="1530"/>
                  </a:lnTo>
                  <a:lnTo>
                    <a:pt x="4516" y="1534"/>
                  </a:lnTo>
                  <a:lnTo>
                    <a:pt x="4538" y="1537"/>
                  </a:lnTo>
                  <a:lnTo>
                    <a:pt x="4557" y="1542"/>
                  </a:lnTo>
                  <a:lnTo>
                    <a:pt x="4577" y="1546"/>
                  </a:lnTo>
                  <a:lnTo>
                    <a:pt x="4596" y="1550"/>
                  </a:lnTo>
                  <a:lnTo>
                    <a:pt x="4615" y="1555"/>
                  </a:lnTo>
                  <a:lnTo>
                    <a:pt x="4632" y="1559"/>
                  </a:lnTo>
                  <a:lnTo>
                    <a:pt x="4647" y="1562"/>
                  </a:lnTo>
                  <a:lnTo>
                    <a:pt x="4662" y="1567"/>
                  </a:lnTo>
                  <a:lnTo>
                    <a:pt x="4662" y="1797"/>
                  </a:lnTo>
                  <a:lnTo>
                    <a:pt x="4600" y="1797"/>
                  </a:lnTo>
                  <a:lnTo>
                    <a:pt x="4570" y="1668"/>
                  </a:lnTo>
                  <a:lnTo>
                    <a:pt x="4568" y="1664"/>
                  </a:lnTo>
                  <a:lnTo>
                    <a:pt x="4566" y="1658"/>
                  </a:lnTo>
                  <a:lnTo>
                    <a:pt x="4562" y="1654"/>
                  </a:lnTo>
                  <a:lnTo>
                    <a:pt x="4558" y="1651"/>
                  </a:lnTo>
                  <a:lnTo>
                    <a:pt x="4549" y="1644"/>
                  </a:lnTo>
                  <a:lnTo>
                    <a:pt x="4541" y="1640"/>
                  </a:lnTo>
                  <a:lnTo>
                    <a:pt x="4529" y="1634"/>
                  </a:lnTo>
                  <a:lnTo>
                    <a:pt x="4518" y="1629"/>
                  </a:lnTo>
                  <a:lnTo>
                    <a:pt x="4506" y="1624"/>
                  </a:lnTo>
                  <a:lnTo>
                    <a:pt x="4495" y="1620"/>
                  </a:lnTo>
                  <a:lnTo>
                    <a:pt x="4483" y="1614"/>
                  </a:lnTo>
                  <a:lnTo>
                    <a:pt x="4470" y="1611"/>
                  </a:lnTo>
                  <a:lnTo>
                    <a:pt x="4458" y="1607"/>
                  </a:lnTo>
                  <a:lnTo>
                    <a:pt x="4445" y="1603"/>
                  </a:lnTo>
                  <a:lnTo>
                    <a:pt x="4431" y="1600"/>
                  </a:lnTo>
                  <a:lnTo>
                    <a:pt x="4418" y="1597"/>
                  </a:lnTo>
                  <a:lnTo>
                    <a:pt x="4405" y="1595"/>
                  </a:lnTo>
                  <a:lnTo>
                    <a:pt x="4391" y="1593"/>
                  </a:lnTo>
                  <a:lnTo>
                    <a:pt x="4378" y="1591"/>
                  </a:lnTo>
                  <a:lnTo>
                    <a:pt x="4364" y="1590"/>
                  </a:lnTo>
                  <a:lnTo>
                    <a:pt x="4350" y="1589"/>
                  </a:lnTo>
                  <a:lnTo>
                    <a:pt x="4338" y="1589"/>
                  </a:lnTo>
                  <a:lnTo>
                    <a:pt x="4321" y="1589"/>
                  </a:lnTo>
                  <a:lnTo>
                    <a:pt x="4305" y="1590"/>
                  </a:lnTo>
                  <a:lnTo>
                    <a:pt x="4290" y="1593"/>
                  </a:lnTo>
                  <a:lnTo>
                    <a:pt x="4275" y="1596"/>
                  </a:lnTo>
                  <a:lnTo>
                    <a:pt x="4261" y="1599"/>
                  </a:lnTo>
                  <a:lnTo>
                    <a:pt x="4246" y="1603"/>
                  </a:lnTo>
                  <a:lnTo>
                    <a:pt x="4233" y="1608"/>
                  </a:lnTo>
                  <a:lnTo>
                    <a:pt x="4219" y="1613"/>
                  </a:lnTo>
                  <a:lnTo>
                    <a:pt x="4206" y="1620"/>
                  </a:lnTo>
                  <a:lnTo>
                    <a:pt x="4193" y="1627"/>
                  </a:lnTo>
                  <a:lnTo>
                    <a:pt x="4181" y="1635"/>
                  </a:lnTo>
                  <a:lnTo>
                    <a:pt x="4169" y="1643"/>
                  </a:lnTo>
                  <a:lnTo>
                    <a:pt x="4158" y="1653"/>
                  </a:lnTo>
                  <a:lnTo>
                    <a:pt x="4147" y="1663"/>
                  </a:lnTo>
                  <a:lnTo>
                    <a:pt x="4136" y="1675"/>
                  </a:lnTo>
                  <a:lnTo>
                    <a:pt x="4127" y="1685"/>
                  </a:lnTo>
                  <a:lnTo>
                    <a:pt x="4117" y="1698"/>
                  </a:lnTo>
                  <a:lnTo>
                    <a:pt x="4109" y="1711"/>
                  </a:lnTo>
                  <a:lnTo>
                    <a:pt x="4101" y="1725"/>
                  </a:lnTo>
                  <a:lnTo>
                    <a:pt x="4092" y="1741"/>
                  </a:lnTo>
                  <a:lnTo>
                    <a:pt x="4086" y="1756"/>
                  </a:lnTo>
                  <a:lnTo>
                    <a:pt x="4079" y="1772"/>
                  </a:lnTo>
                  <a:lnTo>
                    <a:pt x="4073" y="1789"/>
                  </a:lnTo>
                  <a:lnTo>
                    <a:pt x="4068" y="1808"/>
                  </a:lnTo>
                  <a:lnTo>
                    <a:pt x="4062" y="1826"/>
                  </a:lnTo>
                  <a:lnTo>
                    <a:pt x="4058" y="1845"/>
                  </a:lnTo>
                  <a:lnTo>
                    <a:pt x="4055" y="1865"/>
                  </a:lnTo>
                  <a:lnTo>
                    <a:pt x="4052" y="1887"/>
                  </a:lnTo>
                  <a:lnTo>
                    <a:pt x="4049" y="1908"/>
                  </a:lnTo>
                  <a:lnTo>
                    <a:pt x="4047" y="1931"/>
                  </a:lnTo>
                  <a:lnTo>
                    <a:pt x="4046" y="1954"/>
                  </a:lnTo>
                  <a:lnTo>
                    <a:pt x="4046" y="1978"/>
                  </a:lnTo>
                  <a:lnTo>
                    <a:pt x="4046" y="2003"/>
                  </a:lnTo>
                  <a:lnTo>
                    <a:pt x="4047" y="2028"/>
                  </a:lnTo>
                  <a:lnTo>
                    <a:pt x="4049" y="2052"/>
                  </a:lnTo>
                  <a:lnTo>
                    <a:pt x="4052" y="2075"/>
                  </a:lnTo>
                  <a:lnTo>
                    <a:pt x="4055" y="2097"/>
                  </a:lnTo>
                  <a:lnTo>
                    <a:pt x="4059" y="2119"/>
                  </a:lnTo>
                  <a:lnTo>
                    <a:pt x="4063" y="2139"/>
                  </a:lnTo>
                  <a:lnTo>
                    <a:pt x="4069" y="2159"/>
                  </a:lnTo>
                  <a:lnTo>
                    <a:pt x="4074" y="2178"/>
                  </a:lnTo>
                  <a:lnTo>
                    <a:pt x="4081" y="2196"/>
                  </a:lnTo>
                  <a:lnTo>
                    <a:pt x="4088" y="2214"/>
                  </a:lnTo>
                  <a:lnTo>
                    <a:pt x="4097" y="2230"/>
                  </a:lnTo>
                  <a:lnTo>
                    <a:pt x="4105" y="2246"/>
                  </a:lnTo>
                  <a:lnTo>
                    <a:pt x="4115" y="2262"/>
                  </a:lnTo>
                  <a:lnTo>
                    <a:pt x="4125" y="2276"/>
                  </a:lnTo>
                  <a:lnTo>
                    <a:pt x="4135" y="2289"/>
                  </a:lnTo>
                  <a:lnTo>
                    <a:pt x="4147" y="2302"/>
                  </a:lnTo>
                  <a:lnTo>
                    <a:pt x="4159" y="2313"/>
                  </a:lnTo>
                  <a:lnTo>
                    <a:pt x="4172" y="2324"/>
                  </a:lnTo>
                  <a:lnTo>
                    <a:pt x="4185" y="2334"/>
                  </a:lnTo>
                  <a:lnTo>
                    <a:pt x="4199" y="2344"/>
                  </a:lnTo>
                  <a:lnTo>
                    <a:pt x="4214" y="2352"/>
                  </a:lnTo>
                  <a:lnTo>
                    <a:pt x="4229" y="2360"/>
                  </a:lnTo>
                  <a:lnTo>
                    <a:pt x="4244" y="2367"/>
                  </a:lnTo>
                  <a:lnTo>
                    <a:pt x="4261" y="2373"/>
                  </a:lnTo>
                  <a:lnTo>
                    <a:pt x="4278" y="2378"/>
                  </a:lnTo>
                  <a:lnTo>
                    <a:pt x="4296" y="2383"/>
                  </a:lnTo>
                  <a:lnTo>
                    <a:pt x="4314" y="2387"/>
                  </a:lnTo>
                  <a:lnTo>
                    <a:pt x="4332" y="2389"/>
                  </a:lnTo>
                  <a:lnTo>
                    <a:pt x="4352" y="2391"/>
                  </a:lnTo>
                  <a:lnTo>
                    <a:pt x="4372" y="2392"/>
                  </a:lnTo>
                  <a:lnTo>
                    <a:pt x="4392" y="2393"/>
                  </a:lnTo>
                  <a:lnTo>
                    <a:pt x="4417" y="2392"/>
                  </a:lnTo>
                  <a:lnTo>
                    <a:pt x="4441" y="2390"/>
                  </a:lnTo>
                  <a:lnTo>
                    <a:pt x="4463" y="2386"/>
                  </a:lnTo>
                  <a:lnTo>
                    <a:pt x="4484" y="2380"/>
                  </a:lnTo>
                  <a:lnTo>
                    <a:pt x="4504" y="2373"/>
                  </a:lnTo>
                  <a:lnTo>
                    <a:pt x="4524" y="2365"/>
                  </a:lnTo>
                  <a:lnTo>
                    <a:pt x="4542" y="2357"/>
                  </a:lnTo>
                  <a:lnTo>
                    <a:pt x="4559" y="2348"/>
                  </a:lnTo>
                  <a:lnTo>
                    <a:pt x="4575" y="2338"/>
                  </a:lnTo>
                  <a:lnTo>
                    <a:pt x="4590" y="2329"/>
                  </a:lnTo>
                  <a:lnTo>
                    <a:pt x="4604" y="2318"/>
                  </a:lnTo>
                  <a:lnTo>
                    <a:pt x="4618" y="2308"/>
                  </a:lnTo>
                  <a:lnTo>
                    <a:pt x="4631" y="2297"/>
                  </a:lnTo>
                  <a:lnTo>
                    <a:pt x="4643" y="2288"/>
                  </a:lnTo>
                  <a:lnTo>
                    <a:pt x="4654" y="2279"/>
                  </a:lnTo>
                  <a:lnTo>
                    <a:pt x="4663" y="2270"/>
                  </a:lnTo>
                  <a:lnTo>
                    <a:pt x="4690" y="2270"/>
                  </a:lnTo>
                  <a:close/>
                  <a:moveTo>
                    <a:pt x="16839" y="422"/>
                  </a:moveTo>
                  <a:lnTo>
                    <a:pt x="16730" y="422"/>
                  </a:lnTo>
                  <a:lnTo>
                    <a:pt x="16730" y="371"/>
                  </a:lnTo>
                  <a:lnTo>
                    <a:pt x="16743" y="369"/>
                  </a:lnTo>
                  <a:lnTo>
                    <a:pt x="16756" y="367"/>
                  </a:lnTo>
                  <a:lnTo>
                    <a:pt x="16767" y="364"/>
                  </a:lnTo>
                  <a:lnTo>
                    <a:pt x="16778" y="361"/>
                  </a:lnTo>
                  <a:lnTo>
                    <a:pt x="16789" y="359"/>
                  </a:lnTo>
                  <a:lnTo>
                    <a:pt x="16799" y="356"/>
                  </a:lnTo>
                  <a:lnTo>
                    <a:pt x="16808" y="352"/>
                  </a:lnTo>
                  <a:lnTo>
                    <a:pt x="16817" y="346"/>
                  </a:lnTo>
                  <a:lnTo>
                    <a:pt x="16824" y="341"/>
                  </a:lnTo>
                  <a:lnTo>
                    <a:pt x="16831" y="334"/>
                  </a:lnTo>
                  <a:lnTo>
                    <a:pt x="16836" y="327"/>
                  </a:lnTo>
                  <a:lnTo>
                    <a:pt x="16842" y="318"/>
                  </a:lnTo>
                  <a:lnTo>
                    <a:pt x="16846" y="307"/>
                  </a:lnTo>
                  <a:lnTo>
                    <a:pt x="16849" y="297"/>
                  </a:lnTo>
                  <a:lnTo>
                    <a:pt x="16851" y="283"/>
                  </a:lnTo>
                  <a:lnTo>
                    <a:pt x="16853" y="267"/>
                  </a:lnTo>
                  <a:lnTo>
                    <a:pt x="16858" y="176"/>
                  </a:lnTo>
                  <a:lnTo>
                    <a:pt x="16963" y="155"/>
                  </a:lnTo>
                  <a:lnTo>
                    <a:pt x="16963" y="355"/>
                  </a:lnTo>
                  <a:lnTo>
                    <a:pt x="17204" y="355"/>
                  </a:lnTo>
                  <a:lnTo>
                    <a:pt x="17194" y="422"/>
                  </a:lnTo>
                  <a:lnTo>
                    <a:pt x="16963" y="422"/>
                  </a:lnTo>
                  <a:lnTo>
                    <a:pt x="16963" y="879"/>
                  </a:lnTo>
                  <a:lnTo>
                    <a:pt x="16964" y="890"/>
                  </a:lnTo>
                  <a:lnTo>
                    <a:pt x="16966" y="900"/>
                  </a:lnTo>
                  <a:lnTo>
                    <a:pt x="16971" y="908"/>
                  </a:lnTo>
                  <a:lnTo>
                    <a:pt x="16977" y="917"/>
                  </a:lnTo>
                  <a:lnTo>
                    <a:pt x="16985" y="924"/>
                  </a:lnTo>
                  <a:lnTo>
                    <a:pt x="16992" y="930"/>
                  </a:lnTo>
                  <a:lnTo>
                    <a:pt x="17001" y="936"/>
                  </a:lnTo>
                  <a:lnTo>
                    <a:pt x="17010" y="942"/>
                  </a:lnTo>
                  <a:lnTo>
                    <a:pt x="17021" y="946"/>
                  </a:lnTo>
                  <a:lnTo>
                    <a:pt x="17031" y="951"/>
                  </a:lnTo>
                  <a:lnTo>
                    <a:pt x="17042" y="954"/>
                  </a:lnTo>
                  <a:lnTo>
                    <a:pt x="17052" y="956"/>
                  </a:lnTo>
                  <a:lnTo>
                    <a:pt x="17063" y="958"/>
                  </a:lnTo>
                  <a:lnTo>
                    <a:pt x="17073" y="959"/>
                  </a:lnTo>
                  <a:lnTo>
                    <a:pt x="17081" y="960"/>
                  </a:lnTo>
                  <a:lnTo>
                    <a:pt x="17090" y="960"/>
                  </a:lnTo>
                  <a:lnTo>
                    <a:pt x="17103" y="959"/>
                  </a:lnTo>
                  <a:lnTo>
                    <a:pt x="17116" y="958"/>
                  </a:lnTo>
                  <a:lnTo>
                    <a:pt x="17130" y="955"/>
                  </a:lnTo>
                  <a:lnTo>
                    <a:pt x="17143" y="953"/>
                  </a:lnTo>
                  <a:lnTo>
                    <a:pt x="17156" y="949"/>
                  </a:lnTo>
                  <a:lnTo>
                    <a:pt x="17167" y="945"/>
                  </a:lnTo>
                  <a:lnTo>
                    <a:pt x="17177" y="942"/>
                  </a:lnTo>
                  <a:lnTo>
                    <a:pt x="17185" y="939"/>
                  </a:lnTo>
                  <a:lnTo>
                    <a:pt x="17202" y="939"/>
                  </a:lnTo>
                  <a:lnTo>
                    <a:pt x="17202" y="986"/>
                  </a:lnTo>
                  <a:lnTo>
                    <a:pt x="17190" y="993"/>
                  </a:lnTo>
                  <a:lnTo>
                    <a:pt x="17174" y="1002"/>
                  </a:lnTo>
                  <a:lnTo>
                    <a:pt x="17164" y="1008"/>
                  </a:lnTo>
                  <a:lnTo>
                    <a:pt x="17153" y="1013"/>
                  </a:lnTo>
                  <a:lnTo>
                    <a:pt x="17143" y="1019"/>
                  </a:lnTo>
                  <a:lnTo>
                    <a:pt x="17131" y="1023"/>
                  </a:lnTo>
                  <a:lnTo>
                    <a:pt x="17118" y="1028"/>
                  </a:lnTo>
                  <a:lnTo>
                    <a:pt x="17105" y="1033"/>
                  </a:lnTo>
                  <a:lnTo>
                    <a:pt x="17091" y="1037"/>
                  </a:lnTo>
                  <a:lnTo>
                    <a:pt x="17077" y="1041"/>
                  </a:lnTo>
                  <a:lnTo>
                    <a:pt x="17062" y="1045"/>
                  </a:lnTo>
                  <a:lnTo>
                    <a:pt x="17048" y="1047"/>
                  </a:lnTo>
                  <a:lnTo>
                    <a:pt x="17033" y="1049"/>
                  </a:lnTo>
                  <a:lnTo>
                    <a:pt x="17018" y="1049"/>
                  </a:lnTo>
                  <a:lnTo>
                    <a:pt x="17001" y="1049"/>
                  </a:lnTo>
                  <a:lnTo>
                    <a:pt x="16982" y="1047"/>
                  </a:lnTo>
                  <a:lnTo>
                    <a:pt x="16965" y="1043"/>
                  </a:lnTo>
                  <a:lnTo>
                    <a:pt x="16949" y="1040"/>
                  </a:lnTo>
                  <a:lnTo>
                    <a:pt x="16933" y="1035"/>
                  </a:lnTo>
                  <a:lnTo>
                    <a:pt x="16919" y="1028"/>
                  </a:lnTo>
                  <a:lnTo>
                    <a:pt x="16905" y="1022"/>
                  </a:lnTo>
                  <a:lnTo>
                    <a:pt x="16892" y="1013"/>
                  </a:lnTo>
                  <a:lnTo>
                    <a:pt x="16881" y="1005"/>
                  </a:lnTo>
                  <a:lnTo>
                    <a:pt x="16871" y="994"/>
                  </a:lnTo>
                  <a:lnTo>
                    <a:pt x="16862" y="983"/>
                  </a:lnTo>
                  <a:lnTo>
                    <a:pt x="16853" y="971"/>
                  </a:lnTo>
                  <a:lnTo>
                    <a:pt x="16847" y="958"/>
                  </a:lnTo>
                  <a:lnTo>
                    <a:pt x="16843" y="944"/>
                  </a:lnTo>
                  <a:lnTo>
                    <a:pt x="16841" y="929"/>
                  </a:lnTo>
                  <a:lnTo>
                    <a:pt x="16839" y="913"/>
                  </a:lnTo>
                  <a:lnTo>
                    <a:pt x="16839" y="422"/>
                  </a:lnTo>
                  <a:close/>
                  <a:moveTo>
                    <a:pt x="16069" y="485"/>
                  </a:moveTo>
                  <a:lnTo>
                    <a:pt x="16067" y="477"/>
                  </a:lnTo>
                  <a:lnTo>
                    <a:pt x="16066" y="471"/>
                  </a:lnTo>
                  <a:lnTo>
                    <a:pt x="16063" y="465"/>
                  </a:lnTo>
                  <a:lnTo>
                    <a:pt x="16060" y="460"/>
                  </a:lnTo>
                  <a:lnTo>
                    <a:pt x="16056" y="456"/>
                  </a:lnTo>
                  <a:lnTo>
                    <a:pt x="16050" y="451"/>
                  </a:lnTo>
                  <a:lnTo>
                    <a:pt x="16044" y="448"/>
                  </a:lnTo>
                  <a:lnTo>
                    <a:pt x="16036" y="445"/>
                  </a:lnTo>
                  <a:lnTo>
                    <a:pt x="15964" y="416"/>
                  </a:lnTo>
                  <a:lnTo>
                    <a:pt x="15964" y="407"/>
                  </a:lnTo>
                  <a:lnTo>
                    <a:pt x="15962" y="422"/>
                  </a:lnTo>
                  <a:lnTo>
                    <a:pt x="15731" y="422"/>
                  </a:lnTo>
                  <a:lnTo>
                    <a:pt x="15731" y="879"/>
                  </a:lnTo>
                  <a:lnTo>
                    <a:pt x="15732" y="890"/>
                  </a:lnTo>
                  <a:lnTo>
                    <a:pt x="15735" y="900"/>
                  </a:lnTo>
                  <a:lnTo>
                    <a:pt x="15740" y="908"/>
                  </a:lnTo>
                  <a:lnTo>
                    <a:pt x="15745" y="917"/>
                  </a:lnTo>
                  <a:lnTo>
                    <a:pt x="15752" y="924"/>
                  </a:lnTo>
                  <a:lnTo>
                    <a:pt x="15760" y="930"/>
                  </a:lnTo>
                  <a:lnTo>
                    <a:pt x="15770" y="936"/>
                  </a:lnTo>
                  <a:lnTo>
                    <a:pt x="15779" y="942"/>
                  </a:lnTo>
                  <a:lnTo>
                    <a:pt x="15789" y="946"/>
                  </a:lnTo>
                  <a:lnTo>
                    <a:pt x="15800" y="951"/>
                  </a:lnTo>
                  <a:lnTo>
                    <a:pt x="15809" y="954"/>
                  </a:lnTo>
                  <a:lnTo>
                    <a:pt x="15820" y="956"/>
                  </a:lnTo>
                  <a:lnTo>
                    <a:pt x="15831" y="958"/>
                  </a:lnTo>
                  <a:lnTo>
                    <a:pt x="15841" y="959"/>
                  </a:lnTo>
                  <a:lnTo>
                    <a:pt x="15850" y="960"/>
                  </a:lnTo>
                  <a:lnTo>
                    <a:pt x="15859" y="960"/>
                  </a:lnTo>
                  <a:lnTo>
                    <a:pt x="15871" y="959"/>
                  </a:lnTo>
                  <a:lnTo>
                    <a:pt x="15884" y="958"/>
                  </a:lnTo>
                  <a:lnTo>
                    <a:pt x="15898" y="955"/>
                  </a:lnTo>
                  <a:lnTo>
                    <a:pt x="15912" y="953"/>
                  </a:lnTo>
                  <a:lnTo>
                    <a:pt x="15923" y="949"/>
                  </a:lnTo>
                  <a:lnTo>
                    <a:pt x="15935" y="945"/>
                  </a:lnTo>
                  <a:lnTo>
                    <a:pt x="15946" y="942"/>
                  </a:lnTo>
                  <a:lnTo>
                    <a:pt x="15952" y="939"/>
                  </a:lnTo>
                  <a:lnTo>
                    <a:pt x="15970" y="939"/>
                  </a:lnTo>
                  <a:lnTo>
                    <a:pt x="15970" y="986"/>
                  </a:lnTo>
                  <a:lnTo>
                    <a:pt x="15959" y="993"/>
                  </a:lnTo>
                  <a:lnTo>
                    <a:pt x="15942" y="1002"/>
                  </a:lnTo>
                  <a:lnTo>
                    <a:pt x="15932" y="1008"/>
                  </a:lnTo>
                  <a:lnTo>
                    <a:pt x="15922" y="1013"/>
                  </a:lnTo>
                  <a:lnTo>
                    <a:pt x="15910" y="1019"/>
                  </a:lnTo>
                  <a:lnTo>
                    <a:pt x="15899" y="1023"/>
                  </a:lnTo>
                  <a:lnTo>
                    <a:pt x="15887" y="1028"/>
                  </a:lnTo>
                  <a:lnTo>
                    <a:pt x="15873" y="1033"/>
                  </a:lnTo>
                  <a:lnTo>
                    <a:pt x="15860" y="1037"/>
                  </a:lnTo>
                  <a:lnTo>
                    <a:pt x="15845" y="1041"/>
                  </a:lnTo>
                  <a:lnTo>
                    <a:pt x="15831" y="1045"/>
                  </a:lnTo>
                  <a:lnTo>
                    <a:pt x="15816" y="1047"/>
                  </a:lnTo>
                  <a:lnTo>
                    <a:pt x="15801" y="1049"/>
                  </a:lnTo>
                  <a:lnTo>
                    <a:pt x="15787" y="1049"/>
                  </a:lnTo>
                  <a:lnTo>
                    <a:pt x="15769" y="1049"/>
                  </a:lnTo>
                  <a:lnTo>
                    <a:pt x="15750" y="1047"/>
                  </a:lnTo>
                  <a:lnTo>
                    <a:pt x="15734" y="1043"/>
                  </a:lnTo>
                  <a:lnTo>
                    <a:pt x="15717" y="1040"/>
                  </a:lnTo>
                  <a:lnTo>
                    <a:pt x="15702" y="1035"/>
                  </a:lnTo>
                  <a:lnTo>
                    <a:pt x="15687" y="1028"/>
                  </a:lnTo>
                  <a:lnTo>
                    <a:pt x="15673" y="1022"/>
                  </a:lnTo>
                  <a:lnTo>
                    <a:pt x="15661" y="1013"/>
                  </a:lnTo>
                  <a:lnTo>
                    <a:pt x="15649" y="1005"/>
                  </a:lnTo>
                  <a:lnTo>
                    <a:pt x="15638" y="994"/>
                  </a:lnTo>
                  <a:lnTo>
                    <a:pt x="15630" y="983"/>
                  </a:lnTo>
                  <a:lnTo>
                    <a:pt x="15622" y="971"/>
                  </a:lnTo>
                  <a:lnTo>
                    <a:pt x="15616" y="958"/>
                  </a:lnTo>
                  <a:lnTo>
                    <a:pt x="15612" y="944"/>
                  </a:lnTo>
                  <a:lnTo>
                    <a:pt x="15608" y="929"/>
                  </a:lnTo>
                  <a:lnTo>
                    <a:pt x="15607" y="913"/>
                  </a:lnTo>
                  <a:lnTo>
                    <a:pt x="15607" y="422"/>
                  </a:lnTo>
                  <a:lnTo>
                    <a:pt x="15498" y="422"/>
                  </a:lnTo>
                  <a:lnTo>
                    <a:pt x="15498" y="371"/>
                  </a:lnTo>
                  <a:lnTo>
                    <a:pt x="15512" y="369"/>
                  </a:lnTo>
                  <a:lnTo>
                    <a:pt x="15523" y="367"/>
                  </a:lnTo>
                  <a:lnTo>
                    <a:pt x="15535" y="364"/>
                  </a:lnTo>
                  <a:lnTo>
                    <a:pt x="15547" y="361"/>
                  </a:lnTo>
                  <a:lnTo>
                    <a:pt x="15558" y="359"/>
                  </a:lnTo>
                  <a:lnTo>
                    <a:pt x="15567" y="356"/>
                  </a:lnTo>
                  <a:lnTo>
                    <a:pt x="15576" y="352"/>
                  </a:lnTo>
                  <a:lnTo>
                    <a:pt x="15585" y="346"/>
                  </a:lnTo>
                  <a:lnTo>
                    <a:pt x="15592" y="341"/>
                  </a:lnTo>
                  <a:lnTo>
                    <a:pt x="15599" y="334"/>
                  </a:lnTo>
                  <a:lnTo>
                    <a:pt x="15605" y="327"/>
                  </a:lnTo>
                  <a:lnTo>
                    <a:pt x="15609" y="318"/>
                  </a:lnTo>
                  <a:lnTo>
                    <a:pt x="15614" y="307"/>
                  </a:lnTo>
                  <a:lnTo>
                    <a:pt x="15617" y="297"/>
                  </a:lnTo>
                  <a:lnTo>
                    <a:pt x="15620" y="283"/>
                  </a:lnTo>
                  <a:lnTo>
                    <a:pt x="15621" y="267"/>
                  </a:lnTo>
                  <a:lnTo>
                    <a:pt x="15627" y="176"/>
                  </a:lnTo>
                  <a:lnTo>
                    <a:pt x="15731" y="155"/>
                  </a:lnTo>
                  <a:lnTo>
                    <a:pt x="15731" y="355"/>
                  </a:lnTo>
                  <a:lnTo>
                    <a:pt x="15972" y="355"/>
                  </a:lnTo>
                  <a:lnTo>
                    <a:pt x="15969" y="378"/>
                  </a:lnTo>
                  <a:lnTo>
                    <a:pt x="16192" y="340"/>
                  </a:lnTo>
                  <a:lnTo>
                    <a:pt x="16192" y="765"/>
                  </a:lnTo>
                  <a:lnTo>
                    <a:pt x="16192" y="786"/>
                  </a:lnTo>
                  <a:lnTo>
                    <a:pt x="16193" y="808"/>
                  </a:lnTo>
                  <a:lnTo>
                    <a:pt x="16194" y="827"/>
                  </a:lnTo>
                  <a:lnTo>
                    <a:pt x="16196" y="846"/>
                  </a:lnTo>
                  <a:lnTo>
                    <a:pt x="16200" y="863"/>
                  </a:lnTo>
                  <a:lnTo>
                    <a:pt x="16204" y="879"/>
                  </a:lnTo>
                  <a:lnTo>
                    <a:pt x="16210" y="894"/>
                  </a:lnTo>
                  <a:lnTo>
                    <a:pt x="16217" y="907"/>
                  </a:lnTo>
                  <a:lnTo>
                    <a:pt x="16221" y="914"/>
                  </a:lnTo>
                  <a:lnTo>
                    <a:pt x="16226" y="919"/>
                  </a:lnTo>
                  <a:lnTo>
                    <a:pt x="16231" y="925"/>
                  </a:lnTo>
                  <a:lnTo>
                    <a:pt x="16236" y="929"/>
                  </a:lnTo>
                  <a:lnTo>
                    <a:pt x="16248" y="939"/>
                  </a:lnTo>
                  <a:lnTo>
                    <a:pt x="16261" y="945"/>
                  </a:lnTo>
                  <a:lnTo>
                    <a:pt x="16269" y="948"/>
                  </a:lnTo>
                  <a:lnTo>
                    <a:pt x="16277" y="952"/>
                  </a:lnTo>
                  <a:lnTo>
                    <a:pt x="16286" y="954"/>
                  </a:lnTo>
                  <a:lnTo>
                    <a:pt x="16295" y="955"/>
                  </a:lnTo>
                  <a:lnTo>
                    <a:pt x="16315" y="958"/>
                  </a:lnTo>
                  <a:lnTo>
                    <a:pt x="16337" y="958"/>
                  </a:lnTo>
                  <a:lnTo>
                    <a:pt x="16348" y="958"/>
                  </a:lnTo>
                  <a:lnTo>
                    <a:pt x="16359" y="958"/>
                  </a:lnTo>
                  <a:lnTo>
                    <a:pt x="16370" y="957"/>
                  </a:lnTo>
                  <a:lnTo>
                    <a:pt x="16381" y="956"/>
                  </a:lnTo>
                  <a:lnTo>
                    <a:pt x="16392" y="954"/>
                  </a:lnTo>
                  <a:lnTo>
                    <a:pt x="16403" y="951"/>
                  </a:lnTo>
                  <a:lnTo>
                    <a:pt x="16415" y="948"/>
                  </a:lnTo>
                  <a:lnTo>
                    <a:pt x="16426" y="944"/>
                  </a:lnTo>
                  <a:lnTo>
                    <a:pt x="16436" y="941"/>
                  </a:lnTo>
                  <a:lnTo>
                    <a:pt x="16447" y="935"/>
                  </a:lnTo>
                  <a:lnTo>
                    <a:pt x="16457" y="930"/>
                  </a:lnTo>
                  <a:lnTo>
                    <a:pt x="16466" y="924"/>
                  </a:lnTo>
                  <a:lnTo>
                    <a:pt x="16476" y="917"/>
                  </a:lnTo>
                  <a:lnTo>
                    <a:pt x="16485" y="909"/>
                  </a:lnTo>
                  <a:lnTo>
                    <a:pt x="16493" y="901"/>
                  </a:lnTo>
                  <a:lnTo>
                    <a:pt x="16502" y="891"/>
                  </a:lnTo>
                  <a:lnTo>
                    <a:pt x="16502" y="485"/>
                  </a:lnTo>
                  <a:lnTo>
                    <a:pt x="16501" y="477"/>
                  </a:lnTo>
                  <a:lnTo>
                    <a:pt x="16500" y="472"/>
                  </a:lnTo>
                  <a:lnTo>
                    <a:pt x="16496" y="466"/>
                  </a:lnTo>
                  <a:lnTo>
                    <a:pt x="16493" y="462"/>
                  </a:lnTo>
                  <a:lnTo>
                    <a:pt x="16489" y="458"/>
                  </a:lnTo>
                  <a:lnTo>
                    <a:pt x="16483" y="454"/>
                  </a:lnTo>
                  <a:lnTo>
                    <a:pt x="16476" y="451"/>
                  </a:lnTo>
                  <a:lnTo>
                    <a:pt x="16469" y="448"/>
                  </a:lnTo>
                  <a:lnTo>
                    <a:pt x="16398" y="419"/>
                  </a:lnTo>
                  <a:lnTo>
                    <a:pt x="16398" y="382"/>
                  </a:lnTo>
                  <a:lnTo>
                    <a:pt x="16626" y="340"/>
                  </a:lnTo>
                  <a:lnTo>
                    <a:pt x="16626" y="905"/>
                  </a:lnTo>
                  <a:lnTo>
                    <a:pt x="16626" y="913"/>
                  </a:lnTo>
                  <a:lnTo>
                    <a:pt x="16628" y="919"/>
                  </a:lnTo>
                  <a:lnTo>
                    <a:pt x="16630" y="925"/>
                  </a:lnTo>
                  <a:lnTo>
                    <a:pt x="16634" y="930"/>
                  </a:lnTo>
                  <a:lnTo>
                    <a:pt x="16638" y="933"/>
                  </a:lnTo>
                  <a:lnTo>
                    <a:pt x="16644" y="938"/>
                  </a:lnTo>
                  <a:lnTo>
                    <a:pt x="16650" y="941"/>
                  </a:lnTo>
                  <a:lnTo>
                    <a:pt x="16658" y="944"/>
                  </a:lnTo>
                  <a:lnTo>
                    <a:pt x="16729" y="972"/>
                  </a:lnTo>
                  <a:lnTo>
                    <a:pt x="16729" y="1009"/>
                  </a:lnTo>
                  <a:lnTo>
                    <a:pt x="16517" y="1051"/>
                  </a:lnTo>
                  <a:lnTo>
                    <a:pt x="16510" y="1051"/>
                  </a:lnTo>
                  <a:lnTo>
                    <a:pt x="16510" y="934"/>
                  </a:lnTo>
                  <a:lnTo>
                    <a:pt x="16505" y="934"/>
                  </a:lnTo>
                  <a:lnTo>
                    <a:pt x="16491" y="953"/>
                  </a:lnTo>
                  <a:lnTo>
                    <a:pt x="16477" y="969"/>
                  </a:lnTo>
                  <a:lnTo>
                    <a:pt x="16463" y="983"/>
                  </a:lnTo>
                  <a:lnTo>
                    <a:pt x="16450" y="995"/>
                  </a:lnTo>
                  <a:lnTo>
                    <a:pt x="16436" y="1006"/>
                  </a:lnTo>
                  <a:lnTo>
                    <a:pt x="16422" y="1015"/>
                  </a:lnTo>
                  <a:lnTo>
                    <a:pt x="16408" y="1023"/>
                  </a:lnTo>
                  <a:lnTo>
                    <a:pt x="16394" y="1031"/>
                  </a:lnTo>
                  <a:lnTo>
                    <a:pt x="16380" y="1036"/>
                  </a:lnTo>
                  <a:lnTo>
                    <a:pt x="16366" y="1040"/>
                  </a:lnTo>
                  <a:lnTo>
                    <a:pt x="16352" y="1045"/>
                  </a:lnTo>
                  <a:lnTo>
                    <a:pt x="16338" y="1047"/>
                  </a:lnTo>
                  <a:lnTo>
                    <a:pt x="16326" y="1049"/>
                  </a:lnTo>
                  <a:lnTo>
                    <a:pt x="16312" y="1050"/>
                  </a:lnTo>
                  <a:lnTo>
                    <a:pt x="16298" y="1050"/>
                  </a:lnTo>
                  <a:lnTo>
                    <a:pt x="16283" y="1051"/>
                  </a:lnTo>
                  <a:lnTo>
                    <a:pt x="16261" y="1050"/>
                  </a:lnTo>
                  <a:lnTo>
                    <a:pt x="16240" y="1047"/>
                  </a:lnTo>
                  <a:lnTo>
                    <a:pt x="16219" y="1042"/>
                  </a:lnTo>
                  <a:lnTo>
                    <a:pt x="16199" y="1037"/>
                  </a:lnTo>
                  <a:lnTo>
                    <a:pt x="16189" y="1034"/>
                  </a:lnTo>
                  <a:lnTo>
                    <a:pt x="16179" y="1029"/>
                  </a:lnTo>
                  <a:lnTo>
                    <a:pt x="16171" y="1025"/>
                  </a:lnTo>
                  <a:lnTo>
                    <a:pt x="16162" y="1020"/>
                  </a:lnTo>
                  <a:lnTo>
                    <a:pt x="16153" y="1014"/>
                  </a:lnTo>
                  <a:lnTo>
                    <a:pt x="16145" y="1009"/>
                  </a:lnTo>
                  <a:lnTo>
                    <a:pt x="16137" y="1002"/>
                  </a:lnTo>
                  <a:lnTo>
                    <a:pt x="16130" y="995"/>
                  </a:lnTo>
                  <a:lnTo>
                    <a:pt x="16123" y="988"/>
                  </a:lnTo>
                  <a:lnTo>
                    <a:pt x="16117" y="980"/>
                  </a:lnTo>
                  <a:lnTo>
                    <a:pt x="16110" y="972"/>
                  </a:lnTo>
                  <a:lnTo>
                    <a:pt x="16104" y="962"/>
                  </a:lnTo>
                  <a:lnTo>
                    <a:pt x="16099" y="954"/>
                  </a:lnTo>
                  <a:lnTo>
                    <a:pt x="16094" y="944"/>
                  </a:lnTo>
                  <a:lnTo>
                    <a:pt x="16089" y="933"/>
                  </a:lnTo>
                  <a:lnTo>
                    <a:pt x="16085" y="922"/>
                  </a:lnTo>
                  <a:lnTo>
                    <a:pt x="16080" y="912"/>
                  </a:lnTo>
                  <a:lnTo>
                    <a:pt x="16077" y="899"/>
                  </a:lnTo>
                  <a:lnTo>
                    <a:pt x="16075" y="887"/>
                  </a:lnTo>
                  <a:lnTo>
                    <a:pt x="16072" y="874"/>
                  </a:lnTo>
                  <a:lnTo>
                    <a:pt x="16071" y="860"/>
                  </a:lnTo>
                  <a:lnTo>
                    <a:pt x="16070" y="846"/>
                  </a:lnTo>
                  <a:lnTo>
                    <a:pt x="16069" y="831"/>
                  </a:lnTo>
                  <a:lnTo>
                    <a:pt x="16069" y="815"/>
                  </a:lnTo>
                  <a:lnTo>
                    <a:pt x="16069" y="485"/>
                  </a:lnTo>
                  <a:close/>
                  <a:moveTo>
                    <a:pt x="8187" y="1019"/>
                  </a:moveTo>
                  <a:lnTo>
                    <a:pt x="8178" y="1016"/>
                  </a:lnTo>
                  <a:lnTo>
                    <a:pt x="8170" y="1012"/>
                  </a:lnTo>
                  <a:lnTo>
                    <a:pt x="8161" y="1008"/>
                  </a:lnTo>
                  <a:lnTo>
                    <a:pt x="8151" y="1003"/>
                  </a:lnTo>
                  <a:lnTo>
                    <a:pt x="8142" y="998"/>
                  </a:lnTo>
                  <a:lnTo>
                    <a:pt x="8133" y="993"/>
                  </a:lnTo>
                  <a:lnTo>
                    <a:pt x="8125" y="986"/>
                  </a:lnTo>
                  <a:lnTo>
                    <a:pt x="8117" y="979"/>
                  </a:lnTo>
                  <a:lnTo>
                    <a:pt x="8110" y="971"/>
                  </a:lnTo>
                  <a:lnTo>
                    <a:pt x="8103" y="962"/>
                  </a:lnTo>
                  <a:lnTo>
                    <a:pt x="8097" y="953"/>
                  </a:lnTo>
                  <a:lnTo>
                    <a:pt x="8091" y="943"/>
                  </a:lnTo>
                  <a:lnTo>
                    <a:pt x="8087" y="932"/>
                  </a:lnTo>
                  <a:lnTo>
                    <a:pt x="8084" y="920"/>
                  </a:lnTo>
                  <a:lnTo>
                    <a:pt x="8082" y="908"/>
                  </a:lnTo>
                  <a:lnTo>
                    <a:pt x="8081" y="894"/>
                  </a:lnTo>
                  <a:lnTo>
                    <a:pt x="8082" y="880"/>
                  </a:lnTo>
                  <a:lnTo>
                    <a:pt x="8084" y="866"/>
                  </a:lnTo>
                  <a:lnTo>
                    <a:pt x="8088" y="853"/>
                  </a:lnTo>
                  <a:lnTo>
                    <a:pt x="8092" y="842"/>
                  </a:lnTo>
                  <a:lnTo>
                    <a:pt x="8099" y="831"/>
                  </a:lnTo>
                  <a:lnTo>
                    <a:pt x="8105" y="821"/>
                  </a:lnTo>
                  <a:lnTo>
                    <a:pt x="8113" y="811"/>
                  </a:lnTo>
                  <a:lnTo>
                    <a:pt x="8121" y="802"/>
                  </a:lnTo>
                  <a:lnTo>
                    <a:pt x="8131" y="795"/>
                  </a:lnTo>
                  <a:lnTo>
                    <a:pt x="8141" y="788"/>
                  </a:lnTo>
                  <a:lnTo>
                    <a:pt x="8150" y="782"/>
                  </a:lnTo>
                  <a:lnTo>
                    <a:pt x="8161" y="777"/>
                  </a:lnTo>
                  <a:lnTo>
                    <a:pt x="8172" y="772"/>
                  </a:lnTo>
                  <a:lnTo>
                    <a:pt x="8182" y="768"/>
                  </a:lnTo>
                  <a:lnTo>
                    <a:pt x="8192" y="765"/>
                  </a:lnTo>
                  <a:lnTo>
                    <a:pt x="8202" y="762"/>
                  </a:lnTo>
                  <a:lnTo>
                    <a:pt x="8202" y="758"/>
                  </a:lnTo>
                  <a:lnTo>
                    <a:pt x="8192" y="752"/>
                  </a:lnTo>
                  <a:lnTo>
                    <a:pt x="8182" y="745"/>
                  </a:lnTo>
                  <a:lnTo>
                    <a:pt x="8172" y="738"/>
                  </a:lnTo>
                  <a:lnTo>
                    <a:pt x="8161" y="729"/>
                  </a:lnTo>
                  <a:lnTo>
                    <a:pt x="8151" y="720"/>
                  </a:lnTo>
                  <a:lnTo>
                    <a:pt x="8143" y="711"/>
                  </a:lnTo>
                  <a:lnTo>
                    <a:pt x="8133" y="701"/>
                  </a:lnTo>
                  <a:lnTo>
                    <a:pt x="8126" y="689"/>
                  </a:lnTo>
                  <a:lnTo>
                    <a:pt x="8117" y="677"/>
                  </a:lnTo>
                  <a:lnTo>
                    <a:pt x="8111" y="664"/>
                  </a:lnTo>
                  <a:lnTo>
                    <a:pt x="8104" y="651"/>
                  </a:lnTo>
                  <a:lnTo>
                    <a:pt x="8099" y="636"/>
                  </a:lnTo>
                  <a:lnTo>
                    <a:pt x="8094" y="621"/>
                  </a:lnTo>
                  <a:lnTo>
                    <a:pt x="8091" y="605"/>
                  </a:lnTo>
                  <a:lnTo>
                    <a:pt x="8089" y="586"/>
                  </a:lnTo>
                  <a:lnTo>
                    <a:pt x="8089" y="568"/>
                  </a:lnTo>
                  <a:lnTo>
                    <a:pt x="8089" y="556"/>
                  </a:lnTo>
                  <a:lnTo>
                    <a:pt x="8090" y="544"/>
                  </a:lnTo>
                  <a:lnTo>
                    <a:pt x="8091" y="532"/>
                  </a:lnTo>
                  <a:lnTo>
                    <a:pt x="8093" y="521"/>
                  </a:lnTo>
                  <a:lnTo>
                    <a:pt x="8097" y="510"/>
                  </a:lnTo>
                  <a:lnTo>
                    <a:pt x="8100" y="499"/>
                  </a:lnTo>
                  <a:lnTo>
                    <a:pt x="8104" y="488"/>
                  </a:lnTo>
                  <a:lnTo>
                    <a:pt x="8108" y="477"/>
                  </a:lnTo>
                  <a:lnTo>
                    <a:pt x="8114" y="466"/>
                  </a:lnTo>
                  <a:lnTo>
                    <a:pt x="8119" y="456"/>
                  </a:lnTo>
                  <a:lnTo>
                    <a:pt x="8125" y="446"/>
                  </a:lnTo>
                  <a:lnTo>
                    <a:pt x="8131" y="436"/>
                  </a:lnTo>
                  <a:lnTo>
                    <a:pt x="8139" y="427"/>
                  </a:lnTo>
                  <a:lnTo>
                    <a:pt x="8146" y="419"/>
                  </a:lnTo>
                  <a:lnTo>
                    <a:pt x="8155" y="410"/>
                  </a:lnTo>
                  <a:lnTo>
                    <a:pt x="8163" y="403"/>
                  </a:lnTo>
                  <a:lnTo>
                    <a:pt x="8172" y="394"/>
                  </a:lnTo>
                  <a:lnTo>
                    <a:pt x="8182" y="387"/>
                  </a:lnTo>
                  <a:lnTo>
                    <a:pt x="8191" y="380"/>
                  </a:lnTo>
                  <a:lnTo>
                    <a:pt x="8202" y="373"/>
                  </a:lnTo>
                  <a:lnTo>
                    <a:pt x="8213" y="368"/>
                  </a:lnTo>
                  <a:lnTo>
                    <a:pt x="8225" y="363"/>
                  </a:lnTo>
                  <a:lnTo>
                    <a:pt x="8236" y="357"/>
                  </a:lnTo>
                  <a:lnTo>
                    <a:pt x="8248" y="353"/>
                  </a:lnTo>
                  <a:lnTo>
                    <a:pt x="8261" y="349"/>
                  </a:lnTo>
                  <a:lnTo>
                    <a:pt x="8274" y="344"/>
                  </a:lnTo>
                  <a:lnTo>
                    <a:pt x="8287" y="341"/>
                  </a:lnTo>
                  <a:lnTo>
                    <a:pt x="8301" y="339"/>
                  </a:lnTo>
                  <a:lnTo>
                    <a:pt x="8315" y="337"/>
                  </a:lnTo>
                  <a:lnTo>
                    <a:pt x="8329" y="336"/>
                  </a:lnTo>
                  <a:lnTo>
                    <a:pt x="8344" y="334"/>
                  </a:lnTo>
                  <a:lnTo>
                    <a:pt x="8359" y="334"/>
                  </a:lnTo>
                  <a:lnTo>
                    <a:pt x="8378" y="334"/>
                  </a:lnTo>
                  <a:lnTo>
                    <a:pt x="8398" y="336"/>
                  </a:lnTo>
                  <a:lnTo>
                    <a:pt x="8416" y="338"/>
                  </a:lnTo>
                  <a:lnTo>
                    <a:pt x="8434" y="340"/>
                  </a:lnTo>
                  <a:lnTo>
                    <a:pt x="8451" y="343"/>
                  </a:lnTo>
                  <a:lnTo>
                    <a:pt x="8469" y="346"/>
                  </a:lnTo>
                  <a:lnTo>
                    <a:pt x="8486" y="350"/>
                  </a:lnTo>
                  <a:lnTo>
                    <a:pt x="8502" y="354"/>
                  </a:lnTo>
                  <a:lnTo>
                    <a:pt x="8732" y="354"/>
                  </a:lnTo>
                  <a:lnTo>
                    <a:pt x="8725" y="435"/>
                  </a:lnTo>
                  <a:lnTo>
                    <a:pt x="8550" y="412"/>
                  </a:lnTo>
                  <a:lnTo>
                    <a:pt x="8550" y="416"/>
                  </a:lnTo>
                  <a:lnTo>
                    <a:pt x="8558" y="424"/>
                  </a:lnTo>
                  <a:lnTo>
                    <a:pt x="8565" y="433"/>
                  </a:lnTo>
                  <a:lnTo>
                    <a:pt x="8572" y="441"/>
                  </a:lnTo>
                  <a:lnTo>
                    <a:pt x="8578" y="450"/>
                  </a:lnTo>
                  <a:lnTo>
                    <a:pt x="8585" y="459"/>
                  </a:lnTo>
                  <a:lnTo>
                    <a:pt x="8590" y="467"/>
                  </a:lnTo>
                  <a:lnTo>
                    <a:pt x="8596" y="477"/>
                  </a:lnTo>
                  <a:lnTo>
                    <a:pt x="8600" y="486"/>
                  </a:lnTo>
                  <a:lnTo>
                    <a:pt x="8604" y="496"/>
                  </a:lnTo>
                  <a:lnTo>
                    <a:pt x="8607" y="505"/>
                  </a:lnTo>
                  <a:lnTo>
                    <a:pt x="8611" y="516"/>
                  </a:lnTo>
                  <a:lnTo>
                    <a:pt x="8614" y="526"/>
                  </a:lnTo>
                  <a:lnTo>
                    <a:pt x="8615" y="537"/>
                  </a:lnTo>
                  <a:lnTo>
                    <a:pt x="8617" y="547"/>
                  </a:lnTo>
                  <a:lnTo>
                    <a:pt x="8618" y="559"/>
                  </a:lnTo>
                  <a:lnTo>
                    <a:pt x="8618" y="571"/>
                  </a:lnTo>
                  <a:lnTo>
                    <a:pt x="8618" y="583"/>
                  </a:lnTo>
                  <a:lnTo>
                    <a:pt x="8617" y="595"/>
                  </a:lnTo>
                  <a:lnTo>
                    <a:pt x="8616" y="607"/>
                  </a:lnTo>
                  <a:lnTo>
                    <a:pt x="8614" y="618"/>
                  </a:lnTo>
                  <a:lnTo>
                    <a:pt x="8611" y="630"/>
                  </a:lnTo>
                  <a:lnTo>
                    <a:pt x="8608" y="640"/>
                  </a:lnTo>
                  <a:lnTo>
                    <a:pt x="8604" y="651"/>
                  </a:lnTo>
                  <a:lnTo>
                    <a:pt x="8600" y="661"/>
                  </a:lnTo>
                  <a:lnTo>
                    <a:pt x="8596" y="672"/>
                  </a:lnTo>
                  <a:lnTo>
                    <a:pt x="8590" y="681"/>
                  </a:lnTo>
                  <a:lnTo>
                    <a:pt x="8584" y="691"/>
                  </a:lnTo>
                  <a:lnTo>
                    <a:pt x="8578" y="700"/>
                  </a:lnTo>
                  <a:lnTo>
                    <a:pt x="8571" y="708"/>
                  </a:lnTo>
                  <a:lnTo>
                    <a:pt x="8564" y="717"/>
                  </a:lnTo>
                  <a:lnTo>
                    <a:pt x="8556" y="726"/>
                  </a:lnTo>
                  <a:lnTo>
                    <a:pt x="8548" y="733"/>
                  </a:lnTo>
                  <a:lnTo>
                    <a:pt x="8540" y="741"/>
                  </a:lnTo>
                  <a:lnTo>
                    <a:pt x="8530" y="748"/>
                  </a:lnTo>
                  <a:lnTo>
                    <a:pt x="8520" y="755"/>
                  </a:lnTo>
                  <a:lnTo>
                    <a:pt x="8510" y="760"/>
                  </a:lnTo>
                  <a:lnTo>
                    <a:pt x="8499" y="767"/>
                  </a:lnTo>
                  <a:lnTo>
                    <a:pt x="8488" y="772"/>
                  </a:lnTo>
                  <a:lnTo>
                    <a:pt x="8476" y="777"/>
                  </a:lnTo>
                  <a:lnTo>
                    <a:pt x="8464" y="782"/>
                  </a:lnTo>
                  <a:lnTo>
                    <a:pt x="8451" y="785"/>
                  </a:lnTo>
                  <a:lnTo>
                    <a:pt x="8439" y="788"/>
                  </a:lnTo>
                  <a:lnTo>
                    <a:pt x="8425" y="792"/>
                  </a:lnTo>
                  <a:lnTo>
                    <a:pt x="8412" y="794"/>
                  </a:lnTo>
                  <a:lnTo>
                    <a:pt x="8397" y="796"/>
                  </a:lnTo>
                  <a:lnTo>
                    <a:pt x="8382" y="797"/>
                  </a:lnTo>
                  <a:lnTo>
                    <a:pt x="8367" y="798"/>
                  </a:lnTo>
                  <a:lnTo>
                    <a:pt x="8351" y="798"/>
                  </a:lnTo>
                  <a:lnTo>
                    <a:pt x="8343" y="798"/>
                  </a:lnTo>
                  <a:lnTo>
                    <a:pt x="8334" y="798"/>
                  </a:lnTo>
                  <a:lnTo>
                    <a:pt x="8327" y="797"/>
                  </a:lnTo>
                  <a:lnTo>
                    <a:pt x="8318" y="797"/>
                  </a:lnTo>
                  <a:lnTo>
                    <a:pt x="8302" y="795"/>
                  </a:lnTo>
                  <a:lnTo>
                    <a:pt x="8286" y="793"/>
                  </a:lnTo>
                  <a:lnTo>
                    <a:pt x="8272" y="791"/>
                  </a:lnTo>
                  <a:lnTo>
                    <a:pt x="8258" y="787"/>
                  </a:lnTo>
                  <a:lnTo>
                    <a:pt x="8247" y="784"/>
                  </a:lnTo>
                  <a:lnTo>
                    <a:pt x="8237" y="781"/>
                  </a:lnTo>
                  <a:lnTo>
                    <a:pt x="8228" y="784"/>
                  </a:lnTo>
                  <a:lnTo>
                    <a:pt x="8218" y="788"/>
                  </a:lnTo>
                  <a:lnTo>
                    <a:pt x="8208" y="795"/>
                  </a:lnTo>
                  <a:lnTo>
                    <a:pt x="8200" y="804"/>
                  </a:lnTo>
                  <a:lnTo>
                    <a:pt x="8193" y="813"/>
                  </a:lnTo>
                  <a:lnTo>
                    <a:pt x="8187" y="824"/>
                  </a:lnTo>
                  <a:lnTo>
                    <a:pt x="8185" y="829"/>
                  </a:lnTo>
                  <a:lnTo>
                    <a:pt x="8184" y="836"/>
                  </a:lnTo>
                  <a:lnTo>
                    <a:pt x="8183" y="842"/>
                  </a:lnTo>
                  <a:lnTo>
                    <a:pt x="8183" y="849"/>
                  </a:lnTo>
                  <a:lnTo>
                    <a:pt x="8183" y="856"/>
                  </a:lnTo>
                  <a:lnTo>
                    <a:pt x="8184" y="863"/>
                  </a:lnTo>
                  <a:lnTo>
                    <a:pt x="8185" y="869"/>
                  </a:lnTo>
                  <a:lnTo>
                    <a:pt x="8187" y="875"/>
                  </a:lnTo>
                  <a:lnTo>
                    <a:pt x="8189" y="881"/>
                  </a:lnTo>
                  <a:lnTo>
                    <a:pt x="8192" y="887"/>
                  </a:lnTo>
                  <a:lnTo>
                    <a:pt x="8196" y="892"/>
                  </a:lnTo>
                  <a:lnTo>
                    <a:pt x="8200" y="896"/>
                  </a:lnTo>
                  <a:lnTo>
                    <a:pt x="8208" y="905"/>
                  </a:lnTo>
                  <a:lnTo>
                    <a:pt x="8218" y="912"/>
                  </a:lnTo>
                  <a:lnTo>
                    <a:pt x="8222" y="915"/>
                  </a:lnTo>
                  <a:lnTo>
                    <a:pt x="8228" y="917"/>
                  </a:lnTo>
                  <a:lnTo>
                    <a:pt x="8233" y="919"/>
                  </a:lnTo>
                  <a:lnTo>
                    <a:pt x="8239" y="920"/>
                  </a:lnTo>
                  <a:lnTo>
                    <a:pt x="8471" y="920"/>
                  </a:lnTo>
                  <a:lnTo>
                    <a:pt x="8502" y="921"/>
                  </a:lnTo>
                  <a:lnTo>
                    <a:pt x="8531" y="924"/>
                  </a:lnTo>
                  <a:lnTo>
                    <a:pt x="8544" y="926"/>
                  </a:lnTo>
                  <a:lnTo>
                    <a:pt x="8557" y="929"/>
                  </a:lnTo>
                  <a:lnTo>
                    <a:pt x="8569" y="932"/>
                  </a:lnTo>
                  <a:lnTo>
                    <a:pt x="8580" y="935"/>
                  </a:lnTo>
                  <a:lnTo>
                    <a:pt x="8601" y="944"/>
                  </a:lnTo>
                  <a:lnTo>
                    <a:pt x="8620" y="954"/>
                  </a:lnTo>
                  <a:lnTo>
                    <a:pt x="8629" y="959"/>
                  </a:lnTo>
                  <a:lnTo>
                    <a:pt x="8637" y="966"/>
                  </a:lnTo>
                  <a:lnTo>
                    <a:pt x="8645" y="971"/>
                  </a:lnTo>
                  <a:lnTo>
                    <a:pt x="8651" y="978"/>
                  </a:lnTo>
                  <a:lnTo>
                    <a:pt x="8664" y="991"/>
                  </a:lnTo>
                  <a:lnTo>
                    <a:pt x="8675" y="1005"/>
                  </a:lnTo>
                  <a:lnTo>
                    <a:pt x="8684" y="1020"/>
                  </a:lnTo>
                  <a:lnTo>
                    <a:pt x="8690" y="1035"/>
                  </a:lnTo>
                  <a:lnTo>
                    <a:pt x="8696" y="1050"/>
                  </a:lnTo>
                  <a:lnTo>
                    <a:pt x="8699" y="1066"/>
                  </a:lnTo>
                  <a:lnTo>
                    <a:pt x="8701" y="1081"/>
                  </a:lnTo>
                  <a:lnTo>
                    <a:pt x="8702" y="1098"/>
                  </a:lnTo>
                  <a:lnTo>
                    <a:pt x="8701" y="1112"/>
                  </a:lnTo>
                  <a:lnTo>
                    <a:pt x="8700" y="1125"/>
                  </a:lnTo>
                  <a:lnTo>
                    <a:pt x="8698" y="1139"/>
                  </a:lnTo>
                  <a:lnTo>
                    <a:pt x="8694" y="1152"/>
                  </a:lnTo>
                  <a:lnTo>
                    <a:pt x="8691" y="1165"/>
                  </a:lnTo>
                  <a:lnTo>
                    <a:pt x="8686" y="1178"/>
                  </a:lnTo>
                  <a:lnTo>
                    <a:pt x="8680" y="1190"/>
                  </a:lnTo>
                  <a:lnTo>
                    <a:pt x="8674" y="1202"/>
                  </a:lnTo>
                  <a:lnTo>
                    <a:pt x="8667" y="1214"/>
                  </a:lnTo>
                  <a:lnTo>
                    <a:pt x="8659" y="1225"/>
                  </a:lnTo>
                  <a:lnTo>
                    <a:pt x="8650" y="1236"/>
                  </a:lnTo>
                  <a:lnTo>
                    <a:pt x="8641" y="1247"/>
                  </a:lnTo>
                  <a:lnTo>
                    <a:pt x="8631" y="1256"/>
                  </a:lnTo>
                  <a:lnTo>
                    <a:pt x="8620" y="1266"/>
                  </a:lnTo>
                  <a:lnTo>
                    <a:pt x="8610" y="1276"/>
                  </a:lnTo>
                  <a:lnTo>
                    <a:pt x="8598" y="1285"/>
                  </a:lnTo>
                  <a:lnTo>
                    <a:pt x="8585" y="1293"/>
                  </a:lnTo>
                  <a:lnTo>
                    <a:pt x="8572" y="1301"/>
                  </a:lnTo>
                  <a:lnTo>
                    <a:pt x="8559" y="1308"/>
                  </a:lnTo>
                  <a:lnTo>
                    <a:pt x="8545" y="1316"/>
                  </a:lnTo>
                  <a:lnTo>
                    <a:pt x="8530" y="1322"/>
                  </a:lnTo>
                  <a:lnTo>
                    <a:pt x="8515" y="1328"/>
                  </a:lnTo>
                  <a:lnTo>
                    <a:pt x="8500" y="1333"/>
                  </a:lnTo>
                  <a:lnTo>
                    <a:pt x="8484" y="1339"/>
                  </a:lnTo>
                  <a:lnTo>
                    <a:pt x="8467" y="1343"/>
                  </a:lnTo>
                  <a:lnTo>
                    <a:pt x="8450" y="1347"/>
                  </a:lnTo>
                  <a:lnTo>
                    <a:pt x="8433" y="1350"/>
                  </a:lnTo>
                  <a:lnTo>
                    <a:pt x="8416" y="1353"/>
                  </a:lnTo>
                  <a:lnTo>
                    <a:pt x="8398" y="1355"/>
                  </a:lnTo>
                  <a:lnTo>
                    <a:pt x="8379" y="1356"/>
                  </a:lnTo>
                  <a:lnTo>
                    <a:pt x="8361" y="1357"/>
                  </a:lnTo>
                  <a:lnTo>
                    <a:pt x="8343" y="1358"/>
                  </a:lnTo>
                  <a:lnTo>
                    <a:pt x="8311" y="1357"/>
                  </a:lnTo>
                  <a:lnTo>
                    <a:pt x="8281" y="1355"/>
                  </a:lnTo>
                  <a:lnTo>
                    <a:pt x="8250" y="1352"/>
                  </a:lnTo>
                  <a:lnTo>
                    <a:pt x="8222" y="1346"/>
                  </a:lnTo>
                  <a:lnTo>
                    <a:pt x="8197" y="1340"/>
                  </a:lnTo>
                  <a:lnTo>
                    <a:pt x="8172" y="1332"/>
                  </a:lnTo>
                  <a:lnTo>
                    <a:pt x="8149" y="1323"/>
                  </a:lnTo>
                  <a:lnTo>
                    <a:pt x="8128" y="1313"/>
                  </a:lnTo>
                  <a:lnTo>
                    <a:pt x="8118" y="1307"/>
                  </a:lnTo>
                  <a:lnTo>
                    <a:pt x="8110" y="1302"/>
                  </a:lnTo>
                  <a:lnTo>
                    <a:pt x="8101" y="1295"/>
                  </a:lnTo>
                  <a:lnTo>
                    <a:pt x="8092" y="1289"/>
                  </a:lnTo>
                  <a:lnTo>
                    <a:pt x="8085" y="1281"/>
                  </a:lnTo>
                  <a:lnTo>
                    <a:pt x="8078" y="1274"/>
                  </a:lnTo>
                  <a:lnTo>
                    <a:pt x="8072" y="1266"/>
                  </a:lnTo>
                  <a:lnTo>
                    <a:pt x="8065" y="1259"/>
                  </a:lnTo>
                  <a:lnTo>
                    <a:pt x="8060" y="1250"/>
                  </a:lnTo>
                  <a:lnTo>
                    <a:pt x="8056" y="1242"/>
                  </a:lnTo>
                  <a:lnTo>
                    <a:pt x="8051" y="1233"/>
                  </a:lnTo>
                  <a:lnTo>
                    <a:pt x="8048" y="1224"/>
                  </a:lnTo>
                  <a:lnTo>
                    <a:pt x="8046" y="1214"/>
                  </a:lnTo>
                  <a:lnTo>
                    <a:pt x="8044" y="1205"/>
                  </a:lnTo>
                  <a:lnTo>
                    <a:pt x="8043" y="1195"/>
                  </a:lnTo>
                  <a:lnTo>
                    <a:pt x="8043" y="1184"/>
                  </a:lnTo>
                  <a:lnTo>
                    <a:pt x="8044" y="1168"/>
                  </a:lnTo>
                  <a:lnTo>
                    <a:pt x="8046" y="1152"/>
                  </a:lnTo>
                  <a:lnTo>
                    <a:pt x="8049" y="1138"/>
                  </a:lnTo>
                  <a:lnTo>
                    <a:pt x="8055" y="1123"/>
                  </a:lnTo>
                  <a:lnTo>
                    <a:pt x="8062" y="1110"/>
                  </a:lnTo>
                  <a:lnTo>
                    <a:pt x="8069" y="1099"/>
                  </a:lnTo>
                  <a:lnTo>
                    <a:pt x="8077" y="1088"/>
                  </a:lnTo>
                  <a:lnTo>
                    <a:pt x="8087" y="1078"/>
                  </a:lnTo>
                  <a:lnTo>
                    <a:pt x="8097" y="1068"/>
                  </a:lnTo>
                  <a:lnTo>
                    <a:pt x="8108" y="1060"/>
                  </a:lnTo>
                  <a:lnTo>
                    <a:pt x="8120" y="1052"/>
                  </a:lnTo>
                  <a:lnTo>
                    <a:pt x="8132" y="1046"/>
                  </a:lnTo>
                  <a:lnTo>
                    <a:pt x="8146" y="1039"/>
                  </a:lnTo>
                  <a:lnTo>
                    <a:pt x="8159" y="1034"/>
                  </a:lnTo>
                  <a:lnTo>
                    <a:pt x="8173" y="1028"/>
                  </a:lnTo>
                  <a:lnTo>
                    <a:pt x="8187" y="1024"/>
                  </a:lnTo>
                  <a:lnTo>
                    <a:pt x="8187" y="1019"/>
                  </a:lnTo>
                  <a:close/>
                  <a:moveTo>
                    <a:pt x="5" y="994"/>
                  </a:moveTo>
                  <a:lnTo>
                    <a:pt x="100" y="962"/>
                  </a:lnTo>
                  <a:lnTo>
                    <a:pt x="105" y="960"/>
                  </a:lnTo>
                  <a:lnTo>
                    <a:pt x="111" y="957"/>
                  </a:lnTo>
                  <a:lnTo>
                    <a:pt x="115" y="954"/>
                  </a:lnTo>
                  <a:lnTo>
                    <a:pt x="119" y="951"/>
                  </a:lnTo>
                  <a:lnTo>
                    <a:pt x="123" y="946"/>
                  </a:lnTo>
                  <a:lnTo>
                    <a:pt x="125" y="941"/>
                  </a:lnTo>
                  <a:lnTo>
                    <a:pt x="126" y="934"/>
                  </a:lnTo>
                  <a:lnTo>
                    <a:pt x="127" y="928"/>
                  </a:lnTo>
                  <a:lnTo>
                    <a:pt x="127" y="211"/>
                  </a:lnTo>
                  <a:lnTo>
                    <a:pt x="126" y="204"/>
                  </a:lnTo>
                  <a:lnTo>
                    <a:pt x="125" y="198"/>
                  </a:lnTo>
                  <a:lnTo>
                    <a:pt x="123" y="193"/>
                  </a:lnTo>
                  <a:lnTo>
                    <a:pt x="118" y="189"/>
                  </a:lnTo>
                  <a:lnTo>
                    <a:pt x="115" y="184"/>
                  </a:lnTo>
                  <a:lnTo>
                    <a:pt x="110" y="181"/>
                  </a:lnTo>
                  <a:lnTo>
                    <a:pt x="105" y="179"/>
                  </a:lnTo>
                  <a:lnTo>
                    <a:pt x="100" y="177"/>
                  </a:lnTo>
                  <a:lnTo>
                    <a:pt x="0" y="147"/>
                  </a:lnTo>
                  <a:lnTo>
                    <a:pt x="0" y="106"/>
                  </a:lnTo>
                  <a:lnTo>
                    <a:pt x="253" y="106"/>
                  </a:lnTo>
                  <a:lnTo>
                    <a:pt x="700" y="748"/>
                  </a:lnTo>
                  <a:lnTo>
                    <a:pt x="754" y="835"/>
                  </a:lnTo>
                  <a:lnTo>
                    <a:pt x="761" y="835"/>
                  </a:lnTo>
                  <a:lnTo>
                    <a:pt x="761" y="213"/>
                  </a:lnTo>
                  <a:lnTo>
                    <a:pt x="761" y="207"/>
                  </a:lnTo>
                  <a:lnTo>
                    <a:pt x="759" y="200"/>
                  </a:lnTo>
                  <a:lnTo>
                    <a:pt x="757" y="195"/>
                  </a:lnTo>
                  <a:lnTo>
                    <a:pt x="753" y="191"/>
                  </a:lnTo>
                  <a:lnTo>
                    <a:pt x="748" y="187"/>
                  </a:lnTo>
                  <a:lnTo>
                    <a:pt x="744" y="184"/>
                  </a:lnTo>
                  <a:lnTo>
                    <a:pt x="739" y="182"/>
                  </a:lnTo>
                  <a:lnTo>
                    <a:pt x="733" y="180"/>
                  </a:lnTo>
                  <a:lnTo>
                    <a:pt x="640" y="147"/>
                  </a:lnTo>
                  <a:lnTo>
                    <a:pt x="640" y="106"/>
                  </a:lnTo>
                  <a:lnTo>
                    <a:pt x="960" y="106"/>
                  </a:lnTo>
                  <a:lnTo>
                    <a:pt x="960" y="147"/>
                  </a:lnTo>
                  <a:lnTo>
                    <a:pt x="866" y="180"/>
                  </a:lnTo>
                  <a:lnTo>
                    <a:pt x="860" y="182"/>
                  </a:lnTo>
                  <a:lnTo>
                    <a:pt x="856" y="184"/>
                  </a:lnTo>
                  <a:lnTo>
                    <a:pt x="851" y="187"/>
                  </a:lnTo>
                  <a:lnTo>
                    <a:pt x="846" y="192"/>
                  </a:lnTo>
                  <a:lnTo>
                    <a:pt x="843" y="196"/>
                  </a:lnTo>
                  <a:lnTo>
                    <a:pt x="840" y="200"/>
                  </a:lnTo>
                  <a:lnTo>
                    <a:pt x="839" y="207"/>
                  </a:lnTo>
                  <a:lnTo>
                    <a:pt x="838" y="213"/>
                  </a:lnTo>
                  <a:lnTo>
                    <a:pt x="838" y="889"/>
                  </a:lnTo>
                  <a:lnTo>
                    <a:pt x="817" y="1043"/>
                  </a:lnTo>
                  <a:lnTo>
                    <a:pt x="754" y="1043"/>
                  </a:lnTo>
                  <a:lnTo>
                    <a:pt x="268" y="349"/>
                  </a:lnTo>
                  <a:lnTo>
                    <a:pt x="211" y="257"/>
                  </a:lnTo>
                  <a:lnTo>
                    <a:pt x="204" y="257"/>
                  </a:lnTo>
                  <a:lnTo>
                    <a:pt x="204" y="928"/>
                  </a:lnTo>
                  <a:lnTo>
                    <a:pt x="205" y="935"/>
                  </a:lnTo>
                  <a:lnTo>
                    <a:pt x="206" y="941"/>
                  </a:lnTo>
                  <a:lnTo>
                    <a:pt x="210" y="946"/>
                  </a:lnTo>
                  <a:lnTo>
                    <a:pt x="213" y="951"/>
                  </a:lnTo>
                  <a:lnTo>
                    <a:pt x="217" y="955"/>
                  </a:lnTo>
                  <a:lnTo>
                    <a:pt x="222" y="958"/>
                  </a:lnTo>
                  <a:lnTo>
                    <a:pt x="227" y="960"/>
                  </a:lnTo>
                  <a:lnTo>
                    <a:pt x="231" y="962"/>
                  </a:lnTo>
                  <a:lnTo>
                    <a:pt x="326" y="994"/>
                  </a:lnTo>
                  <a:lnTo>
                    <a:pt x="326" y="1037"/>
                  </a:lnTo>
                  <a:lnTo>
                    <a:pt x="5" y="1037"/>
                  </a:lnTo>
                  <a:lnTo>
                    <a:pt x="5" y="994"/>
                  </a:lnTo>
                  <a:close/>
                </a:path>
              </a:pathLst>
            </a:custGeom>
            <a:solidFill>
              <a:srgbClr val="878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793829" y="929656"/>
              <a:ext cx="117012" cy="115420"/>
            </a:xfrm>
            <a:custGeom>
              <a:avLst/>
              <a:gdLst>
                <a:gd name="T0" fmla="*/ 434 w 915"/>
                <a:gd name="T1" fmla="*/ 920 h 920"/>
                <a:gd name="T2" fmla="*/ 387 w 915"/>
                <a:gd name="T3" fmla="*/ 914 h 920"/>
                <a:gd name="T4" fmla="*/ 343 w 915"/>
                <a:gd name="T5" fmla="*/ 906 h 920"/>
                <a:gd name="T6" fmla="*/ 300 w 915"/>
                <a:gd name="T7" fmla="*/ 892 h 920"/>
                <a:gd name="T8" fmla="*/ 260 w 915"/>
                <a:gd name="T9" fmla="*/ 874 h 920"/>
                <a:gd name="T10" fmla="*/ 220 w 915"/>
                <a:gd name="T11" fmla="*/ 854 h 920"/>
                <a:gd name="T12" fmla="*/ 184 w 915"/>
                <a:gd name="T13" fmla="*/ 829 h 920"/>
                <a:gd name="T14" fmla="*/ 150 w 915"/>
                <a:gd name="T15" fmla="*/ 801 h 920"/>
                <a:gd name="T16" fmla="*/ 119 w 915"/>
                <a:gd name="T17" fmla="*/ 770 h 920"/>
                <a:gd name="T18" fmla="*/ 91 w 915"/>
                <a:gd name="T19" fmla="*/ 735 h 920"/>
                <a:gd name="T20" fmla="*/ 66 w 915"/>
                <a:gd name="T21" fmla="*/ 698 h 920"/>
                <a:gd name="T22" fmla="*/ 46 w 915"/>
                <a:gd name="T23" fmla="*/ 659 h 920"/>
                <a:gd name="T24" fmla="*/ 27 w 915"/>
                <a:gd name="T25" fmla="*/ 618 h 920"/>
                <a:gd name="T26" fmla="*/ 14 w 915"/>
                <a:gd name="T27" fmla="*/ 575 h 920"/>
                <a:gd name="T28" fmla="*/ 6 w 915"/>
                <a:gd name="T29" fmla="*/ 530 h 920"/>
                <a:gd name="T30" fmla="*/ 0 w 915"/>
                <a:gd name="T31" fmla="*/ 484 h 920"/>
                <a:gd name="T32" fmla="*/ 0 w 915"/>
                <a:gd name="T33" fmla="*/ 437 h 920"/>
                <a:gd name="T34" fmla="*/ 6 w 915"/>
                <a:gd name="T35" fmla="*/ 390 h 920"/>
                <a:gd name="T36" fmla="*/ 14 w 915"/>
                <a:gd name="T37" fmla="*/ 345 h 920"/>
                <a:gd name="T38" fmla="*/ 27 w 915"/>
                <a:gd name="T39" fmla="*/ 302 h 920"/>
                <a:gd name="T40" fmla="*/ 46 w 915"/>
                <a:gd name="T41" fmla="*/ 261 h 920"/>
                <a:gd name="T42" fmla="*/ 66 w 915"/>
                <a:gd name="T43" fmla="*/ 222 h 920"/>
                <a:gd name="T44" fmla="*/ 91 w 915"/>
                <a:gd name="T45" fmla="*/ 185 h 920"/>
                <a:gd name="T46" fmla="*/ 119 w 915"/>
                <a:gd name="T47" fmla="*/ 151 h 920"/>
                <a:gd name="T48" fmla="*/ 150 w 915"/>
                <a:gd name="T49" fmla="*/ 120 h 920"/>
                <a:gd name="T50" fmla="*/ 184 w 915"/>
                <a:gd name="T51" fmla="*/ 92 h 920"/>
                <a:gd name="T52" fmla="*/ 220 w 915"/>
                <a:gd name="T53" fmla="*/ 67 h 920"/>
                <a:gd name="T54" fmla="*/ 260 w 915"/>
                <a:gd name="T55" fmla="*/ 45 h 920"/>
                <a:gd name="T56" fmla="*/ 300 w 915"/>
                <a:gd name="T57" fmla="*/ 28 h 920"/>
                <a:gd name="T58" fmla="*/ 343 w 915"/>
                <a:gd name="T59" fmla="*/ 15 h 920"/>
                <a:gd name="T60" fmla="*/ 387 w 915"/>
                <a:gd name="T61" fmla="*/ 5 h 920"/>
                <a:gd name="T62" fmla="*/ 434 w 915"/>
                <a:gd name="T63" fmla="*/ 1 h 920"/>
                <a:gd name="T64" fmla="*/ 914 w 915"/>
                <a:gd name="T65" fmla="*/ 0 h 920"/>
                <a:gd name="T66" fmla="*/ 914 w 915"/>
                <a:gd name="T67" fmla="*/ 450 h 920"/>
                <a:gd name="T68" fmla="*/ 914 w 915"/>
                <a:gd name="T69" fmla="*/ 470 h 920"/>
                <a:gd name="T70" fmla="*/ 914 w 915"/>
                <a:gd name="T71" fmla="*/ 481 h 920"/>
                <a:gd name="T72" fmla="*/ 913 w 915"/>
                <a:gd name="T73" fmla="*/ 504 h 920"/>
                <a:gd name="T74" fmla="*/ 907 w 915"/>
                <a:gd name="T75" fmla="*/ 549 h 920"/>
                <a:gd name="T76" fmla="*/ 896 w 915"/>
                <a:gd name="T77" fmla="*/ 591 h 920"/>
                <a:gd name="T78" fmla="*/ 881 w 915"/>
                <a:gd name="T79" fmla="*/ 633 h 920"/>
                <a:gd name="T80" fmla="*/ 864 w 915"/>
                <a:gd name="T81" fmla="*/ 672 h 920"/>
                <a:gd name="T82" fmla="*/ 842 w 915"/>
                <a:gd name="T83" fmla="*/ 710 h 920"/>
                <a:gd name="T84" fmla="*/ 816 w 915"/>
                <a:gd name="T85" fmla="*/ 745 h 920"/>
                <a:gd name="T86" fmla="*/ 789 w 915"/>
                <a:gd name="T87" fmla="*/ 777 h 920"/>
                <a:gd name="T88" fmla="*/ 758 w 915"/>
                <a:gd name="T89" fmla="*/ 806 h 920"/>
                <a:gd name="T90" fmla="*/ 725 w 915"/>
                <a:gd name="T91" fmla="*/ 833 h 920"/>
                <a:gd name="T92" fmla="*/ 689 w 915"/>
                <a:gd name="T93" fmla="*/ 857 h 920"/>
                <a:gd name="T94" fmla="*/ 651 w 915"/>
                <a:gd name="T95" fmla="*/ 877 h 920"/>
                <a:gd name="T96" fmla="*/ 611 w 915"/>
                <a:gd name="T97" fmla="*/ 894 h 920"/>
                <a:gd name="T98" fmla="*/ 569 w 915"/>
                <a:gd name="T99" fmla="*/ 906 h 920"/>
                <a:gd name="T100" fmla="*/ 525 w 915"/>
                <a:gd name="T101" fmla="*/ 914 h 920"/>
                <a:gd name="T102" fmla="*/ 480 w 915"/>
                <a:gd name="T103" fmla="*/ 92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5" h="920">
                  <a:moveTo>
                    <a:pt x="457" y="920"/>
                  </a:moveTo>
                  <a:lnTo>
                    <a:pt x="434" y="920"/>
                  </a:lnTo>
                  <a:lnTo>
                    <a:pt x="411" y="918"/>
                  </a:lnTo>
                  <a:lnTo>
                    <a:pt x="387" y="914"/>
                  </a:lnTo>
                  <a:lnTo>
                    <a:pt x="365" y="910"/>
                  </a:lnTo>
                  <a:lnTo>
                    <a:pt x="343" y="906"/>
                  </a:lnTo>
                  <a:lnTo>
                    <a:pt x="322" y="899"/>
                  </a:lnTo>
                  <a:lnTo>
                    <a:pt x="300" y="892"/>
                  </a:lnTo>
                  <a:lnTo>
                    <a:pt x="280" y="884"/>
                  </a:lnTo>
                  <a:lnTo>
                    <a:pt x="260" y="874"/>
                  </a:lnTo>
                  <a:lnTo>
                    <a:pt x="239" y="865"/>
                  </a:lnTo>
                  <a:lnTo>
                    <a:pt x="220" y="854"/>
                  </a:lnTo>
                  <a:lnTo>
                    <a:pt x="201" y="841"/>
                  </a:lnTo>
                  <a:lnTo>
                    <a:pt x="184" y="829"/>
                  </a:lnTo>
                  <a:lnTo>
                    <a:pt x="166" y="815"/>
                  </a:lnTo>
                  <a:lnTo>
                    <a:pt x="150" y="801"/>
                  </a:lnTo>
                  <a:lnTo>
                    <a:pt x="134" y="785"/>
                  </a:lnTo>
                  <a:lnTo>
                    <a:pt x="119" y="770"/>
                  </a:lnTo>
                  <a:lnTo>
                    <a:pt x="105" y="752"/>
                  </a:lnTo>
                  <a:lnTo>
                    <a:pt x="91" y="735"/>
                  </a:lnTo>
                  <a:lnTo>
                    <a:pt x="78" y="718"/>
                  </a:lnTo>
                  <a:lnTo>
                    <a:pt x="66" y="698"/>
                  </a:lnTo>
                  <a:lnTo>
                    <a:pt x="55" y="679"/>
                  </a:lnTo>
                  <a:lnTo>
                    <a:pt x="46" y="659"/>
                  </a:lnTo>
                  <a:lnTo>
                    <a:pt x="36" y="639"/>
                  </a:lnTo>
                  <a:lnTo>
                    <a:pt x="27" y="618"/>
                  </a:lnTo>
                  <a:lnTo>
                    <a:pt x="21" y="597"/>
                  </a:lnTo>
                  <a:lnTo>
                    <a:pt x="14" y="575"/>
                  </a:lnTo>
                  <a:lnTo>
                    <a:pt x="9" y="552"/>
                  </a:lnTo>
                  <a:lnTo>
                    <a:pt x="6" y="530"/>
                  </a:lnTo>
                  <a:lnTo>
                    <a:pt x="3" y="507"/>
                  </a:lnTo>
                  <a:lnTo>
                    <a:pt x="0" y="484"/>
                  </a:lnTo>
                  <a:lnTo>
                    <a:pt x="0" y="461"/>
                  </a:lnTo>
                  <a:lnTo>
                    <a:pt x="0" y="437"/>
                  </a:lnTo>
                  <a:lnTo>
                    <a:pt x="3" y="413"/>
                  </a:lnTo>
                  <a:lnTo>
                    <a:pt x="6" y="390"/>
                  </a:lnTo>
                  <a:lnTo>
                    <a:pt x="9" y="368"/>
                  </a:lnTo>
                  <a:lnTo>
                    <a:pt x="14" y="345"/>
                  </a:lnTo>
                  <a:lnTo>
                    <a:pt x="21" y="323"/>
                  </a:lnTo>
                  <a:lnTo>
                    <a:pt x="27" y="302"/>
                  </a:lnTo>
                  <a:lnTo>
                    <a:pt x="36" y="281"/>
                  </a:lnTo>
                  <a:lnTo>
                    <a:pt x="46" y="261"/>
                  </a:lnTo>
                  <a:lnTo>
                    <a:pt x="55" y="241"/>
                  </a:lnTo>
                  <a:lnTo>
                    <a:pt x="66" y="222"/>
                  </a:lnTo>
                  <a:lnTo>
                    <a:pt x="78" y="203"/>
                  </a:lnTo>
                  <a:lnTo>
                    <a:pt x="91" y="185"/>
                  </a:lnTo>
                  <a:lnTo>
                    <a:pt x="105" y="168"/>
                  </a:lnTo>
                  <a:lnTo>
                    <a:pt x="119" y="151"/>
                  </a:lnTo>
                  <a:lnTo>
                    <a:pt x="134" y="135"/>
                  </a:lnTo>
                  <a:lnTo>
                    <a:pt x="150" y="120"/>
                  </a:lnTo>
                  <a:lnTo>
                    <a:pt x="166" y="105"/>
                  </a:lnTo>
                  <a:lnTo>
                    <a:pt x="184" y="92"/>
                  </a:lnTo>
                  <a:lnTo>
                    <a:pt x="201" y="79"/>
                  </a:lnTo>
                  <a:lnTo>
                    <a:pt x="220" y="67"/>
                  </a:lnTo>
                  <a:lnTo>
                    <a:pt x="239" y="56"/>
                  </a:lnTo>
                  <a:lnTo>
                    <a:pt x="260" y="45"/>
                  </a:lnTo>
                  <a:lnTo>
                    <a:pt x="280" y="37"/>
                  </a:lnTo>
                  <a:lnTo>
                    <a:pt x="300" y="28"/>
                  </a:lnTo>
                  <a:lnTo>
                    <a:pt x="322" y="21"/>
                  </a:lnTo>
                  <a:lnTo>
                    <a:pt x="343" y="15"/>
                  </a:lnTo>
                  <a:lnTo>
                    <a:pt x="365" y="10"/>
                  </a:lnTo>
                  <a:lnTo>
                    <a:pt x="387" y="5"/>
                  </a:lnTo>
                  <a:lnTo>
                    <a:pt x="411" y="2"/>
                  </a:lnTo>
                  <a:lnTo>
                    <a:pt x="434" y="1"/>
                  </a:lnTo>
                  <a:lnTo>
                    <a:pt x="457" y="0"/>
                  </a:lnTo>
                  <a:lnTo>
                    <a:pt x="914" y="0"/>
                  </a:lnTo>
                  <a:lnTo>
                    <a:pt x="914" y="439"/>
                  </a:lnTo>
                  <a:lnTo>
                    <a:pt x="914" y="450"/>
                  </a:lnTo>
                  <a:lnTo>
                    <a:pt x="915" y="461"/>
                  </a:lnTo>
                  <a:lnTo>
                    <a:pt x="914" y="470"/>
                  </a:lnTo>
                  <a:lnTo>
                    <a:pt x="914" y="481"/>
                  </a:lnTo>
                  <a:lnTo>
                    <a:pt x="914" y="481"/>
                  </a:lnTo>
                  <a:lnTo>
                    <a:pt x="914" y="481"/>
                  </a:lnTo>
                  <a:lnTo>
                    <a:pt x="913" y="504"/>
                  </a:lnTo>
                  <a:lnTo>
                    <a:pt x="910" y="526"/>
                  </a:lnTo>
                  <a:lnTo>
                    <a:pt x="907" y="549"/>
                  </a:lnTo>
                  <a:lnTo>
                    <a:pt x="901" y="571"/>
                  </a:lnTo>
                  <a:lnTo>
                    <a:pt x="896" y="591"/>
                  </a:lnTo>
                  <a:lnTo>
                    <a:pt x="890" y="613"/>
                  </a:lnTo>
                  <a:lnTo>
                    <a:pt x="881" y="633"/>
                  </a:lnTo>
                  <a:lnTo>
                    <a:pt x="872" y="653"/>
                  </a:lnTo>
                  <a:lnTo>
                    <a:pt x="864" y="672"/>
                  </a:lnTo>
                  <a:lnTo>
                    <a:pt x="853" y="692"/>
                  </a:lnTo>
                  <a:lnTo>
                    <a:pt x="842" y="710"/>
                  </a:lnTo>
                  <a:lnTo>
                    <a:pt x="829" y="727"/>
                  </a:lnTo>
                  <a:lnTo>
                    <a:pt x="816" y="745"/>
                  </a:lnTo>
                  <a:lnTo>
                    <a:pt x="804" y="761"/>
                  </a:lnTo>
                  <a:lnTo>
                    <a:pt x="789" y="777"/>
                  </a:lnTo>
                  <a:lnTo>
                    <a:pt x="773" y="792"/>
                  </a:lnTo>
                  <a:lnTo>
                    <a:pt x="758" y="806"/>
                  </a:lnTo>
                  <a:lnTo>
                    <a:pt x="741" y="820"/>
                  </a:lnTo>
                  <a:lnTo>
                    <a:pt x="725" y="833"/>
                  </a:lnTo>
                  <a:lnTo>
                    <a:pt x="707" y="845"/>
                  </a:lnTo>
                  <a:lnTo>
                    <a:pt x="689" y="857"/>
                  </a:lnTo>
                  <a:lnTo>
                    <a:pt x="670" y="867"/>
                  </a:lnTo>
                  <a:lnTo>
                    <a:pt x="651" y="877"/>
                  </a:lnTo>
                  <a:lnTo>
                    <a:pt x="630" y="885"/>
                  </a:lnTo>
                  <a:lnTo>
                    <a:pt x="611" y="894"/>
                  </a:lnTo>
                  <a:lnTo>
                    <a:pt x="590" y="900"/>
                  </a:lnTo>
                  <a:lnTo>
                    <a:pt x="569" y="906"/>
                  </a:lnTo>
                  <a:lnTo>
                    <a:pt x="548" y="911"/>
                  </a:lnTo>
                  <a:lnTo>
                    <a:pt x="525" y="914"/>
                  </a:lnTo>
                  <a:lnTo>
                    <a:pt x="503" y="918"/>
                  </a:lnTo>
                  <a:lnTo>
                    <a:pt x="480" y="920"/>
                  </a:lnTo>
                  <a:lnTo>
                    <a:pt x="457" y="920"/>
                  </a:lnTo>
                  <a:close/>
                </a:path>
              </a:pathLst>
            </a:custGeom>
            <a:solidFill>
              <a:srgbClr val="57B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793829" y="796373"/>
              <a:ext cx="117012" cy="115420"/>
            </a:xfrm>
            <a:custGeom>
              <a:avLst/>
              <a:gdLst>
                <a:gd name="T0" fmla="*/ 434 w 915"/>
                <a:gd name="T1" fmla="*/ 1 h 920"/>
                <a:gd name="T2" fmla="*/ 387 w 915"/>
                <a:gd name="T3" fmla="*/ 5 h 920"/>
                <a:gd name="T4" fmla="*/ 343 w 915"/>
                <a:gd name="T5" fmla="*/ 14 h 920"/>
                <a:gd name="T6" fmla="*/ 300 w 915"/>
                <a:gd name="T7" fmla="*/ 28 h 920"/>
                <a:gd name="T8" fmla="*/ 260 w 915"/>
                <a:gd name="T9" fmla="*/ 45 h 920"/>
                <a:gd name="T10" fmla="*/ 220 w 915"/>
                <a:gd name="T11" fmla="*/ 67 h 920"/>
                <a:gd name="T12" fmla="*/ 184 w 915"/>
                <a:gd name="T13" fmla="*/ 92 h 920"/>
                <a:gd name="T14" fmla="*/ 150 w 915"/>
                <a:gd name="T15" fmla="*/ 120 h 920"/>
                <a:gd name="T16" fmla="*/ 119 w 915"/>
                <a:gd name="T17" fmla="*/ 150 h 920"/>
                <a:gd name="T18" fmla="*/ 91 w 915"/>
                <a:gd name="T19" fmla="*/ 185 h 920"/>
                <a:gd name="T20" fmla="*/ 66 w 915"/>
                <a:gd name="T21" fmla="*/ 222 h 920"/>
                <a:gd name="T22" fmla="*/ 46 w 915"/>
                <a:gd name="T23" fmla="*/ 260 h 920"/>
                <a:gd name="T24" fmla="*/ 27 w 915"/>
                <a:gd name="T25" fmla="*/ 302 h 920"/>
                <a:gd name="T26" fmla="*/ 14 w 915"/>
                <a:gd name="T27" fmla="*/ 345 h 920"/>
                <a:gd name="T28" fmla="*/ 6 w 915"/>
                <a:gd name="T29" fmla="*/ 390 h 920"/>
                <a:gd name="T30" fmla="*/ 0 w 915"/>
                <a:gd name="T31" fmla="*/ 437 h 920"/>
                <a:gd name="T32" fmla="*/ 0 w 915"/>
                <a:gd name="T33" fmla="*/ 483 h 920"/>
                <a:gd name="T34" fmla="*/ 6 w 915"/>
                <a:gd name="T35" fmla="*/ 530 h 920"/>
                <a:gd name="T36" fmla="*/ 14 w 915"/>
                <a:gd name="T37" fmla="*/ 575 h 920"/>
                <a:gd name="T38" fmla="*/ 27 w 915"/>
                <a:gd name="T39" fmla="*/ 618 h 920"/>
                <a:gd name="T40" fmla="*/ 46 w 915"/>
                <a:gd name="T41" fmla="*/ 659 h 920"/>
                <a:gd name="T42" fmla="*/ 66 w 915"/>
                <a:gd name="T43" fmla="*/ 698 h 920"/>
                <a:gd name="T44" fmla="*/ 91 w 915"/>
                <a:gd name="T45" fmla="*/ 735 h 920"/>
                <a:gd name="T46" fmla="*/ 119 w 915"/>
                <a:gd name="T47" fmla="*/ 770 h 920"/>
                <a:gd name="T48" fmla="*/ 150 w 915"/>
                <a:gd name="T49" fmla="*/ 800 h 920"/>
                <a:gd name="T50" fmla="*/ 184 w 915"/>
                <a:gd name="T51" fmla="*/ 828 h 920"/>
                <a:gd name="T52" fmla="*/ 220 w 915"/>
                <a:gd name="T53" fmla="*/ 853 h 920"/>
                <a:gd name="T54" fmla="*/ 260 w 915"/>
                <a:gd name="T55" fmla="*/ 874 h 920"/>
                <a:gd name="T56" fmla="*/ 300 w 915"/>
                <a:gd name="T57" fmla="*/ 892 h 920"/>
                <a:gd name="T58" fmla="*/ 343 w 915"/>
                <a:gd name="T59" fmla="*/ 906 h 920"/>
                <a:gd name="T60" fmla="*/ 387 w 915"/>
                <a:gd name="T61" fmla="*/ 914 h 920"/>
                <a:gd name="T62" fmla="*/ 434 w 915"/>
                <a:gd name="T63" fmla="*/ 919 h 920"/>
                <a:gd name="T64" fmla="*/ 914 w 915"/>
                <a:gd name="T65" fmla="*/ 920 h 920"/>
                <a:gd name="T66" fmla="*/ 914 w 915"/>
                <a:gd name="T67" fmla="*/ 470 h 920"/>
                <a:gd name="T68" fmla="*/ 914 w 915"/>
                <a:gd name="T69" fmla="*/ 450 h 920"/>
                <a:gd name="T70" fmla="*/ 914 w 915"/>
                <a:gd name="T71" fmla="*/ 439 h 920"/>
                <a:gd name="T72" fmla="*/ 913 w 915"/>
                <a:gd name="T73" fmla="*/ 416 h 920"/>
                <a:gd name="T74" fmla="*/ 907 w 915"/>
                <a:gd name="T75" fmla="*/ 371 h 920"/>
                <a:gd name="T76" fmla="*/ 896 w 915"/>
                <a:gd name="T77" fmla="*/ 329 h 920"/>
                <a:gd name="T78" fmla="*/ 881 w 915"/>
                <a:gd name="T79" fmla="*/ 286 h 920"/>
                <a:gd name="T80" fmla="*/ 864 w 915"/>
                <a:gd name="T81" fmla="*/ 248 h 920"/>
                <a:gd name="T82" fmla="*/ 842 w 915"/>
                <a:gd name="T83" fmla="*/ 211 h 920"/>
                <a:gd name="T84" fmla="*/ 816 w 915"/>
                <a:gd name="T85" fmla="*/ 175 h 920"/>
                <a:gd name="T86" fmla="*/ 789 w 915"/>
                <a:gd name="T87" fmla="*/ 143 h 920"/>
                <a:gd name="T88" fmla="*/ 758 w 915"/>
                <a:gd name="T89" fmla="*/ 113 h 920"/>
                <a:gd name="T90" fmla="*/ 725 w 915"/>
                <a:gd name="T91" fmla="*/ 86 h 920"/>
                <a:gd name="T92" fmla="*/ 689 w 915"/>
                <a:gd name="T93" fmla="*/ 63 h 920"/>
                <a:gd name="T94" fmla="*/ 651 w 915"/>
                <a:gd name="T95" fmla="*/ 43 h 920"/>
                <a:gd name="T96" fmla="*/ 611 w 915"/>
                <a:gd name="T97" fmla="*/ 26 h 920"/>
                <a:gd name="T98" fmla="*/ 569 w 915"/>
                <a:gd name="T99" fmla="*/ 14 h 920"/>
                <a:gd name="T100" fmla="*/ 525 w 915"/>
                <a:gd name="T101" fmla="*/ 5 h 920"/>
                <a:gd name="T102" fmla="*/ 480 w 915"/>
                <a:gd name="T103" fmla="*/ 1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5" h="920">
                  <a:moveTo>
                    <a:pt x="457" y="0"/>
                  </a:moveTo>
                  <a:lnTo>
                    <a:pt x="434" y="1"/>
                  </a:lnTo>
                  <a:lnTo>
                    <a:pt x="411" y="2"/>
                  </a:lnTo>
                  <a:lnTo>
                    <a:pt x="387" y="5"/>
                  </a:lnTo>
                  <a:lnTo>
                    <a:pt x="365" y="10"/>
                  </a:lnTo>
                  <a:lnTo>
                    <a:pt x="343" y="14"/>
                  </a:lnTo>
                  <a:lnTo>
                    <a:pt x="322" y="21"/>
                  </a:lnTo>
                  <a:lnTo>
                    <a:pt x="300" y="28"/>
                  </a:lnTo>
                  <a:lnTo>
                    <a:pt x="280" y="36"/>
                  </a:lnTo>
                  <a:lnTo>
                    <a:pt x="260" y="45"/>
                  </a:lnTo>
                  <a:lnTo>
                    <a:pt x="239" y="55"/>
                  </a:lnTo>
                  <a:lnTo>
                    <a:pt x="220" y="67"/>
                  </a:lnTo>
                  <a:lnTo>
                    <a:pt x="201" y="79"/>
                  </a:lnTo>
                  <a:lnTo>
                    <a:pt x="184" y="92"/>
                  </a:lnTo>
                  <a:lnTo>
                    <a:pt x="166" y="105"/>
                  </a:lnTo>
                  <a:lnTo>
                    <a:pt x="150" y="120"/>
                  </a:lnTo>
                  <a:lnTo>
                    <a:pt x="134" y="135"/>
                  </a:lnTo>
                  <a:lnTo>
                    <a:pt x="119" y="150"/>
                  </a:lnTo>
                  <a:lnTo>
                    <a:pt x="105" y="168"/>
                  </a:lnTo>
                  <a:lnTo>
                    <a:pt x="91" y="185"/>
                  </a:lnTo>
                  <a:lnTo>
                    <a:pt x="78" y="203"/>
                  </a:lnTo>
                  <a:lnTo>
                    <a:pt x="66" y="222"/>
                  </a:lnTo>
                  <a:lnTo>
                    <a:pt x="55" y="241"/>
                  </a:lnTo>
                  <a:lnTo>
                    <a:pt x="46" y="260"/>
                  </a:lnTo>
                  <a:lnTo>
                    <a:pt x="36" y="281"/>
                  </a:lnTo>
                  <a:lnTo>
                    <a:pt x="27" y="302"/>
                  </a:lnTo>
                  <a:lnTo>
                    <a:pt x="21" y="323"/>
                  </a:lnTo>
                  <a:lnTo>
                    <a:pt x="14" y="345"/>
                  </a:lnTo>
                  <a:lnTo>
                    <a:pt x="9" y="367"/>
                  </a:lnTo>
                  <a:lnTo>
                    <a:pt x="6" y="390"/>
                  </a:lnTo>
                  <a:lnTo>
                    <a:pt x="3" y="413"/>
                  </a:lnTo>
                  <a:lnTo>
                    <a:pt x="0" y="437"/>
                  </a:lnTo>
                  <a:lnTo>
                    <a:pt x="0" y="459"/>
                  </a:lnTo>
                  <a:lnTo>
                    <a:pt x="0" y="483"/>
                  </a:lnTo>
                  <a:lnTo>
                    <a:pt x="3" y="507"/>
                  </a:lnTo>
                  <a:lnTo>
                    <a:pt x="6" y="530"/>
                  </a:lnTo>
                  <a:lnTo>
                    <a:pt x="9" y="552"/>
                  </a:lnTo>
                  <a:lnTo>
                    <a:pt x="14" y="575"/>
                  </a:lnTo>
                  <a:lnTo>
                    <a:pt x="21" y="597"/>
                  </a:lnTo>
                  <a:lnTo>
                    <a:pt x="27" y="618"/>
                  </a:lnTo>
                  <a:lnTo>
                    <a:pt x="36" y="639"/>
                  </a:lnTo>
                  <a:lnTo>
                    <a:pt x="46" y="659"/>
                  </a:lnTo>
                  <a:lnTo>
                    <a:pt x="55" y="679"/>
                  </a:lnTo>
                  <a:lnTo>
                    <a:pt x="66" y="698"/>
                  </a:lnTo>
                  <a:lnTo>
                    <a:pt x="78" y="717"/>
                  </a:lnTo>
                  <a:lnTo>
                    <a:pt x="91" y="735"/>
                  </a:lnTo>
                  <a:lnTo>
                    <a:pt x="105" y="752"/>
                  </a:lnTo>
                  <a:lnTo>
                    <a:pt x="119" y="770"/>
                  </a:lnTo>
                  <a:lnTo>
                    <a:pt x="134" y="785"/>
                  </a:lnTo>
                  <a:lnTo>
                    <a:pt x="150" y="800"/>
                  </a:lnTo>
                  <a:lnTo>
                    <a:pt x="166" y="815"/>
                  </a:lnTo>
                  <a:lnTo>
                    <a:pt x="184" y="828"/>
                  </a:lnTo>
                  <a:lnTo>
                    <a:pt x="201" y="841"/>
                  </a:lnTo>
                  <a:lnTo>
                    <a:pt x="220" y="853"/>
                  </a:lnTo>
                  <a:lnTo>
                    <a:pt x="239" y="865"/>
                  </a:lnTo>
                  <a:lnTo>
                    <a:pt x="260" y="874"/>
                  </a:lnTo>
                  <a:lnTo>
                    <a:pt x="280" y="883"/>
                  </a:lnTo>
                  <a:lnTo>
                    <a:pt x="300" y="892"/>
                  </a:lnTo>
                  <a:lnTo>
                    <a:pt x="322" y="899"/>
                  </a:lnTo>
                  <a:lnTo>
                    <a:pt x="343" y="906"/>
                  </a:lnTo>
                  <a:lnTo>
                    <a:pt x="365" y="910"/>
                  </a:lnTo>
                  <a:lnTo>
                    <a:pt x="387" y="914"/>
                  </a:lnTo>
                  <a:lnTo>
                    <a:pt x="411" y="918"/>
                  </a:lnTo>
                  <a:lnTo>
                    <a:pt x="434" y="919"/>
                  </a:lnTo>
                  <a:lnTo>
                    <a:pt x="457" y="920"/>
                  </a:lnTo>
                  <a:lnTo>
                    <a:pt x="914" y="920"/>
                  </a:lnTo>
                  <a:lnTo>
                    <a:pt x="914" y="481"/>
                  </a:lnTo>
                  <a:lnTo>
                    <a:pt x="914" y="470"/>
                  </a:lnTo>
                  <a:lnTo>
                    <a:pt x="915" y="459"/>
                  </a:lnTo>
                  <a:lnTo>
                    <a:pt x="914" y="450"/>
                  </a:lnTo>
                  <a:lnTo>
                    <a:pt x="914" y="439"/>
                  </a:lnTo>
                  <a:lnTo>
                    <a:pt x="914" y="439"/>
                  </a:lnTo>
                  <a:lnTo>
                    <a:pt x="914" y="439"/>
                  </a:lnTo>
                  <a:lnTo>
                    <a:pt x="913" y="416"/>
                  </a:lnTo>
                  <a:lnTo>
                    <a:pt x="910" y="393"/>
                  </a:lnTo>
                  <a:lnTo>
                    <a:pt x="907" y="371"/>
                  </a:lnTo>
                  <a:lnTo>
                    <a:pt x="901" y="349"/>
                  </a:lnTo>
                  <a:lnTo>
                    <a:pt x="896" y="329"/>
                  </a:lnTo>
                  <a:lnTo>
                    <a:pt x="890" y="307"/>
                  </a:lnTo>
                  <a:lnTo>
                    <a:pt x="881" y="286"/>
                  </a:lnTo>
                  <a:lnTo>
                    <a:pt x="872" y="267"/>
                  </a:lnTo>
                  <a:lnTo>
                    <a:pt x="864" y="248"/>
                  </a:lnTo>
                  <a:lnTo>
                    <a:pt x="853" y="229"/>
                  </a:lnTo>
                  <a:lnTo>
                    <a:pt x="842" y="211"/>
                  </a:lnTo>
                  <a:lnTo>
                    <a:pt x="829" y="192"/>
                  </a:lnTo>
                  <a:lnTo>
                    <a:pt x="816" y="175"/>
                  </a:lnTo>
                  <a:lnTo>
                    <a:pt x="804" y="159"/>
                  </a:lnTo>
                  <a:lnTo>
                    <a:pt x="789" y="143"/>
                  </a:lnTo>
                  <a:lnTo>
                    <a:pt x="773" y="128"/>
                  </a:lnTo>
                  <a:lnTo>
                    <a:pt x="758" y="113"/>
                  </a:lnTo>
                  <a:lnTo>
                    <a:pt x="741" y="99"/>
                  </a:lnTo>
                  <a:lnTo>
                    <a:pt x="725" y="86"/>
                  </a:lnTo>
                  <a:lnTo>
                    <a:pt x="707" y="75"/>
                  </a:lnTo>
                  <a:lnTo>
                    <a:pt x="689" y="63"/>
                  </a:lnTo>
                  <a:lnTo>
                    <a:pt x="670" y="53"/>
                  </a:lnTo>
                  <a:lnTo>
                    <a:pt x="651" y="43"/>
                  </a:lnTo>
                  <a:lnTo>
                    <a:pt x="630" y="35"/>
                  </a:lnTo>
                  <a:lnTo>
                    <a:pt x="611" y="26"/>
                  </a:lnTo>
                  <a:lnTo>
                    <a:pt x="590" y="19"/>
                  </a:lnTo>
                  <a:lnTo>
                    <a:pt x="569" y="14"/>
                  </a:lnTo>
                  <a:lnTo>
                    <a:pt x="548" y="9"/>
                  </a:lnTo>
                  <a:lnTo>
                    <a:pt x="525" y="5"/>
                  </a:lnTo>
                  <a:lnTo>
                    <a:pt x="503" y="2"/>
                  </a:lnTo>
                  <a:lnTo>
                    <a:pt x="480" y="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A9E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929168" y="796373"/>
              <a:ext cx="118422" cy="115420"/>
            </a:xfrm>
            <a:custGeom>
              <a:avLst/>
              <a:gdLst>
                <a:gd name="T0" fmla="*/ 481 w 915"/>
                <a:gd name="T1" fmla="*/ 1 h 920"/>
                <a:gd name="T2" fmla="*/ 527 w 915"/>
                <a:gd name="T3" fmla="*/ 5 h 920"/>
                <a:gd name="T4" fmla="*/ 572 w 915"/>
                <a:gd name="T5" fmla="*/ 14 h 920"/>
                <a:gd name="T6" fmla="*/ 615 w 915"/>
                <a:gd name="T7" fmla="*/ 28 h 920"/>
                <a:gd name="T8" fmla="*/ 656 w 915"/>
                <a:gd name="T9" fmla="*/ 45 h 920"/>
                <a:gd name="T10" fmla="*/ 694 w 915"/>
                <a:gd name="T11" fmla="*/ 67 h 920"/>
                <a:gd name="T12" fmla="*/ 731 w 915"/>
                <a:gd name="T13" fmla="*/ 92 h 920"/>
                <a:gd name="T14" fmla="*/ 765 w 915"/>
                <a:gd name="T15" fmla="*/ 120 h 920"/>
                <a:gd name="T16" fmla="*/ 796 w 915"/>
                <a:gd name="T17" fmla="*/ 150 h 920"/>
                <a:gd name="T18" fmla="*/ 824 w 915"/>
                <a:gd name="T19" fmla="*/ 185 h 920"/>
                <a:gd name="T20" fmla="*/ 848 w 915"/>
                <a:gd name="T21" fmla="*/ 222 h 920"/>
                <a:gd name="T22" fmla="*/ 870 w 915"/>
                <a:gd name="T23" fmla="*/ 260 h 920"/>
                <a:gd name="T24" fmla="*/ 887 w 915"/>
                <a:gd name="T25" fmla="*/ 302 h 920"/>
                <a:gd name="T26" fmla="*/ 900 w 915"/>
                <a:gd name="T27" fmla="*/ 345 h 920"/>
                <a:gd name="T28" fmla="*/ 910 w 915"/>
                <a:gd name="T29" fmla="*/ 390 h 920"/>
                <a:gd name="T30" fmla="*/ 914 w 915"/>
                <a:gd name="T31" fmla="*/ 437 h 920"/>
                <a:gd name="T32" fmla="*/ 914 w 915"/>
                <a:gd name="T33" fmla="*/ 483 h 920"/>
                <a:gd name="T34" fmla="*/ 910 w 915"/>
                <a:gd name="T35" fmla="*/ 530 h 920"/>
                <a:gd name="T36" fmla="*/ 900 w 915"/>
                <a:gd name="T37" fmla="*/ 575 h 920"/>
                <a:gd name="T38" fmla="*/ 887 w 915"/>
                <a:gd name="T39" fmla="*/ 618 h 920"/>
                <a:gd name="T40" fmla="*/ 870 w 915"/>
                <a:gd name="T41" fmla="*/ 659 h 920"/>
                <a:gd name="T42" fmla="*/ 848 w 915"/>
                <a:gd name="T43" fmla="*/ 698 h 920"/>
                <a:gd name="T44" fmla="*/ 824 w 915"/>
                <a:gd name="T45" fmla="*/ 735 h 920"/>
                <a:gd name="T46" fmla="*/ 796 w 915"/>
                <a:gd name="T47" fmla="*/ 770 h 920"/>
                <a:gd name="T48" fmla="*/ 765 w 915"/>
                <a:gd name="T49" fmla="*/ 800 h 920"/>
                <a:gd name="T50" fmla="*/ 731 w 915"/>
                <a:gd name="T51" fmla="*/ 828 h 920"/>
                <a:gd name="T52" fmla="*/ 694 w 915"/>
                <a:gd name="T53" fmla="*/ 853 h 920"/>
                <a:gd name="T54" fmla="*/ 656 w 915"/>
                <a:gd name="T55" fmla="*/ 874 h 920"/>
                <a:gd name="T56" fmla="*/ 615 w 915"/>
                <a:gd name="T57" fmla="*/ 892 h 920"/>
                <a:gd name="T58" fmla="*/ 572 w 915"/>
                <a:gd name="T59" fmla="*/ 906 h 920"/>
                <a:gd name="T60" fmla="*/ 527 w 915"/>
                <a:gd name="T61" fmla="*/ 914 h 920"/>
                <a:gd name="T62" fmla="*/ 481 w 915"/>
                <a:gd name="T63" fmla="*/ 919 h 920"/>
                <a:gd name="T64" fmla="*/ 0 w 915"/>
                <a:gd name="T65" fmla="*/ 920 h 920"/>
                <a:gd name="T66" fmla="*/ 0 w 915"/>
                <a:gd name="T67" fmla="*/ 470 h 920"/>
                <a:gd name="T68" fmla="*/ 0 w 915"/>
                <a:gd name="T69" fmla="*/ 450 h 920"/>
                <a:gd name="T70" fmla="*/ 0 w 915"/>
                <a:gd name="T71" fmla="*/ 439 h 920"/>
                <a:gd name="T72" fmla="*/ 2 w 915"/>
                <a:gd name="T73" fmla="*/ 416 h 920"/>
                <a:gd name="T74" fmla="*/ 8 w 915"/>
                <a:gd name="T75" fmla="*/ 371 h 920"/>
                <a:gd name="T76" fmla="*/ 19 w 915"/>
                <a:gd name="T77" fmla="*/ 329 h 920"/>
                <a:gd name="T78" fmla="*/ 33 w 915"/>
                <a:gd name="T79" fmla="*/ 286 h 920"/>
                <a:gd name="T80" fmla="*/ 51 w 915"/>
                <a:gd name="T81" fmla="*/ 248 h 920"/>
                <a:gd name="T82" fmla="*/ 73 w 915"/>
                <a:gd name="T83" fmla="*/ 211 h 920"/>
                <a:gd name="T84" fmla="*/ 98 w 915"/>
                <a:gd name="T85" fmla="*/ 175 h 920"/>
                <a:gd name="T86" fmla="*/ 126 w 915"/>
                <a:gd name="T87" fmla="*/ 143 h 920"/>
                <a:gd name="T88" fmla="*/ 157 w 915"/>
                <a:gd name="T89" fmla="*/ 113 h 920"/>
                <a:gd name="T90" fmla="*/ 190 w 915"/>
                <a:gd name="T91" fmla="*/ 86 h 920"/>
                <a:gd name="T92" fmla="*/ 226 w 915"/>
                <a:gd name="T93" fmla="*/ 63 h 920"/>
                <a:gd name="T94" fmla="*/ 264 w 915"/>
                <a:gd name="T95" fmla="*/ 43 h 920"/>
                <a:gd name="T96" fmla="*/ 304 w 915"/>
                <a:gd name="T97" fmla="*/ 26 h 920"/>
                <a:gd name="T98" fmla="*/ 346 w 915"/>
                <a:gd name="T99" fmla="*/ 14 h 920"/>
                <a:gd name="T100" fmla="*/ 389 w 915"/>
                <a:gd name="T101" fmla="*/ 5 h 920"/>
                <a:gd name="T102" fmla="*/ 434 w 915"/>
                <a:gd name="T103" fmla="*/ 1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5" h="920">
                  <a:moveTo>
                    <a:pt x="457" y="0"/>
                  </a:moveTo>
                  <a:lnTo>
                    <a:pt x="481" y="1"/>
                  </a:lnTo>
                  <a:lnTo>
                    <a:pt x="504" y="2"/>
                  </a:lnTo>
                  <a:lnTo>
                    <a:pt x="527" y="5"/>
                  </a:lnTo>
                  <a:lnTo>
                    <a:pt x="549" y="10"/>
                  </a:lnTo>
                  <a:lnTo>
                    <a:pt x="572" y="14"/>
                  </a:lnTo>
                  <a:lnTo>
                    <a:pt x="593" y="21"/>
                  </a:lnTo>
                  <a:lnTo>
                    <a:pt x="615" y="28"/>
                  </a:lnTo>
                  <a:lnTo>
                    <a:pt x="635" y="36"/>
                  </a:lnTo>
                  <a:lnTo>
                    <a:pt x="656" y="45"/>
                  </a:lnTo>
                  <a:lnTo>
                    <a:pt x="675" y="55"/>
                  </a:lnTo>
                  <a:lnTo>
                    <a:pt x="694" y="67"/>
                  </a:lnTo>
                  <a:lnTo>
                    <a:pt x="713" y="79"/>
                  </a:lnTo>
                  <a:lnTo>
                    <a:pt x="731" y="92"/>
                  </a:lnTo>
                  <a:lnTo>
                    <a:pt x="748" y="105"/>
                  </a:lnTo>
                  <a:lnTo>
                    <a:pt x="765" y="120"/>
                  </a:lnTo>
                  <a:lnTo>
                    <a:pt x="781" y="135"/>
                  </a:lnTo>
                  <a:lnTo>
                    <a:pt x="796" y="150"/>
                  </a:lnTo>
                  <a:lnTo>
                    <a:pt x="811" y="168"/>
                  </a:lnTo>
                  <a:lnTo>
                    <a:pt x="824" y="185"/>
                  </a:lnTo>
                  <a:lnTo>
                    <a:pt x="836" y="203"/>
                  </a:lnTo>
                  <a:lnTo>
                    <a:pt x="848" y="222"/>
                  </a:lnTo>
                  <a:lnTo>
                    <a:pt x="860" y="241"/>
                  </a:lnTo>
                  <a:lnTo>
                    <a:pt x="870" y="260"/>
                  </a:lnTo>
                  <a:lnTo>
                    <a:pt x="878" y="281"/>
                  </a:lnTo>
                  <a:lnTo>
                    <a:pt x="887" y="302"/>
                  </a:lnTo>
                  <a:lnTo>
                    <a:pt x="894" y="323"/>
                  </a:lnTo>
                  <a:lnTo>
                    <a:pt x="900" y="345"/>
                  </a:lnTo>
                  <a:lnTo>
                    <a:pt x="905" y="367"/>
                  </a:lnTo>
                  <a:lnTo>
                    <a:pt x="910" y="390"/>
                  </a:lnTo>
                  <a:lnTo>
                    <a:pt x="913" y="413"/>
                  </a:lnTo>
                  <a:lnTo>
                    <a:pt x="914" y="437"/>
                  </a:lnTo>
                  <a:lnTo>
                    <a:pt x="915" y="459"/>
                  </a:lnTo>
                  <a:lnTo>
                    <a:pt x="914" y="483"/>
                  </a:lnTo>
                  <a:lnTo>
                    <a:pt x="913" y="507"/>
                  </a:lnTo>
                  <a:lnTo>
                    <a:pt x="910" y="530"/>
                  </a:lnTo>
                  <a:lnTo>
                    <a:pt x="905" y="552"/>
                  </a:lnTo>
                  <a:lnTo>
                    <a:pt x="900" y="575"/>
                  </a:lnTo>
                  <a:lnTo>
                    <a:pt x="894" y="597"/>
                  </a:lnTo>
                  <a:lnTo>
                    <a:pt x="887" y="618"/>
                  </a:lnTo>
                  <a:lnTo>
                    <a:pt x="878" y="639"/>
                  </a:lnTo>
                  <a:lnTo>
                    <a:pt x="870" y="659"/>
                  </a:lnTo>
                  <a:lnTo>
                    <a:pt x="860" y="679"/>
                  </a:lnTo>
                  <a:lnTo>
                    <a:pt x="848" y="698"/>
                  </a:lnTo>
                  <a:lnTo>
                    <a:pt x="836" y="717"/>
                  </a:lnTo>
                  <a:lnTo>
                    <a:pt x="824" y="735"/>
                  </a:lnTo>
                  <a:lnTo>
                    <a:pt x="811" y="752"/>
                  </a:lnTo>
                  <a:lnTo>
                    <a:pt x="796" y="770"/>
                  </a:lnTo>
                  <a:lnTo>
                    <a:pt x="781" y="785"/>
                  </a:lnTo>
                  <a:lnTo>
                    <a:pt x="765" y="800"/>
                  </a:lnTo>
                  <a:lnTo>
                    <a:pt x="748" y="815"/>
                  </a:lnTo>
                  <a:lnTo>
                    <a:pt x="731" y="828"/>
                  </a:lnTo>
                  <a:lnTo>
                    <a:pt x="713" y="841"/>
                  </a:lnTo>
                  <a:lnTo>
                    <a:pt x="694" y="853"/>
                  </a:lnTo>
                  <a:lnTo>
                    <a:pt x="675" y="865"/>
                  </a:lnTo>
                  <a:lnTo>
                    <a:pt x="656" y="874"/>
                  </a:lnTo>
                  <a:lnTo>
                    <a:pt x="635" y="883"/>
                  </a:lnTo>
                  <a:lnTo>
                    <a:pt x="615" y="892"/>
                  </a:lnTo>
                  <a:lnTo>
                    <a:pt x="593" y="899"/>
                  </a:lnTo>
                  <a:lnTo>
                    <a:pt x="572" y="906"/>
                  </a:lnTo>
                  <a:lnTo>
                    <a:pt x="549" y="910"/>
                  </a:lnTo>
                  <a:lnTo>
                    <a:pt x="527" y="914"/>
                  </a:lnTo>
                  <a:lnTo>
                    <a:pt x="504" y="918"/>
                  </a:lnTo>
                  <a:lnTo>
                    <a:pt x="481" y="919"/>
                  </a:lnTo>
                  <a:lnTo>
                    <a:pt x="457" y="920"/>
                  </a:lnTo>
                  <a:lnTo>
                    <a:pt x="0" y="920"/>
                  </a:lnTo>
                  <a:lnTo>
                    <a:pt x="0" y="481"/>
                  </a:lnTo>
                  <a:lnTo>
                    <a:pt x="0" y="470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" y="416"/>
                  </a:lnTo>
                  <a:lnTo>
                    <a:pt x="4" y="393"/>
                  </a:lnTo>
                  <a:lnTo>
                    <a:pt x="8" y="371"/>
                  </a:lnTo>
                  <a:lnTo>
                    <a:pt x="13" y="349"/>
                  </a:lnTo>
                  <a:lnTo>
                    <a:pt x="19" y="329"/>
                  </a:lnTo>
                  <a:lnTo>
                    <a:pt x="26" y="307"/>
                  </a:lnTo>
                  <a:lnTo>
                    <a:pt x="33" y="286"/>
                  </a:lnTo>
                  <a:lnTo>
                    <a:pt x="42" y="267"/>
                  </a:lnTo>
                  <a:lnTo>
                    <a:pt x="51" y="248"/>
                  </a:lnTo>
                  <a:lnTo>
                    <a:pt x="62" y="229"/>
                  </a:lnTo>
                  <a:lnTo>
                    <a:pt x="73" y="211"/>
                  </a:lnTo>
                  <a:lnTo>
                    <a:pt x="85" y="192"/>
                  </a:lnTo>
                  <a:lnTo>
                    <a:pt x="98" y="175"/>
                  </a:lnTo>
                  <a:lnTo>
                    <a:pt x="112" y="159"/>
                  </a:lnTo>
                  <a:lnTo>
                    <a:pt x="126" y="143"/>
                  </a:lnTo>
                  <a:lnTo>
                    <a:pt x="141" y="128"/>
                  </a:lnTo>
                  <a:lnTo>
                    <a:pt x="157" y="113"/>
                  </a:lnTo>
                  <a:lnTo>
                    <a:pt x="173" y="99"/>
                  </a:lnTo>
                  <a:lnTo>
                    <a:pt x="190" y="86"/>
                  </a:lnTo>
                  <a:lnTo>
                    <a:pt x="207" y="75"/>
                  </a:lnTo>
                  <a:lnTo>
                    <a:pt x="226" y="63"/>
                  </a:lnTo>
                  <a:lnTo>
                    <a:pt x="245" y="53"/>
                  </a:lnTo>
                  <a:lnTo>
                    <a:pt x="264" y="43"/>
                  </a:lnTo>
                  <a:lnTo>
                    <a:pt x="284" y="35"/>
                  </a:lnTo>
                  <a:lnTo>
                    <a:pt x="304" y="26"/>
                  </a:lnTo>
                  <a:lnTo>
                    <a:pt x="325" y="19"/>
                  </a:lnTo>
                  <a:lnTo>
                    <a:pt x="346" y="14"/>
                  </a:lnTo>
                  <a:lnTo>
                    <a:pt x="368" y="9"/>
                  </a:lnTo>
                  <a:lnTo>
                    <a:pt x="389" y="5"/>
                  </a:lnTo>
                  <a:lnTo>
                    <a:pt x="412" y="2"/>
                  </a:lnTo>
                  <a:lnTo>
                    <a:pt x="434" y="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00C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5906611" y="863702"/>
              <a:ext cx="452540" cy="288550"/>
            </a:xfrm>
            <a:custGeom>
              <a:avLst/>
              <a:gdLst>
                <a:gd name="T0" fmla="*/ 3323 w 3535"/>
                <a:gd name="T1" fmla="*/ 574 h 2310"/>
                <a:gd name="T2" fmla="*/ 3346 w 3535"/>
                <a:gd name="T3" fmla="*/ 1571 h 2310"/>
                <a:gd name="T4" fmla="*/ 3436 w 3535"/>
                <a:gd name="T5" fmla="*/ 1699 h 2310"/>
                <a:gd name="T6" fmla="*/ 2824 w 3535"/>
                <a:gd name="T7" fmla="*/ 1712 h 2310"/>
                <a:gd name="T8" fmla="*/ 2957 w 3535"/>
                <a:gd name="T9" fmla="*/ 1623 h 2310"/>
                <a:gd name="T10" fmla="*/ 2951 w 3535"/>
                <a:gd name="T11" fmla="*/ 629 h 2310"/>
                <a:gd name="T12" fmla="*/ 2802 w 3535"/>
                <a:gd name="T13" fmla="*/ 552 h 2310"/>
                <a:gd name="T14" fmla="*/ 2945 w 3535"/>
                <a:gd name="T15" fmla="*/ 204 h 2310"/>
                <a:gd name="T16" fmla="*/ 3011 w 3535"/>
                <a:gd name="T17" fmla="*/ 41 h 2310"/>
                <a:gd name="T18" fmla="*/ 3179 w 3535"/>
                <a:gd name="T19" fmla="*/ 7 h 2310"/>
                <a:gd name="T20" fmla="*/ 3298 w 3535"/>
                <a:gd name="T21" fmla="*/ 130 h 2310"/>
                <a:gd name="T22" fmla="*/ 3266 w 3535"/>
                <a:gd name="T23" fmla="*/ 302 h 2310"/>
                <a:gd name="T24" fmla="*/ 3107 w 3535"/>
                <a:gd name="T25" fmla="*/ 370 h 2310"/>
                <a:gd name="T26" fmla="*/ 2432 w 3535"/>
                <a:gd name="T27" fmla="*/ 956 h 2310"/>
                <a:gd name="T28" fmla="*/ 2392 w 3535"/>
                <a:gd name="T29" fmla="*/ 641 h 2310"/>
                <a:gd name="T30" fmla="*/ 2272 w 3535"/>
                <a:gd name="T31" fmla="*/ 548 h 2310"/>
                <a:gd name="T32" fmla="*/ 2116 w 3535"/>
                <a:gd name="T33" fmla="*/ 552 h 2310"/>
                <a:gd name="T34" fmla="*/ 1971 w 3535"/>
                <a:gd name="T35" fmla="*/ 625 h 2310"/>
                <a:gd name="T36" fmla="*/ 1978 w 3535"/>
                <a:gd name="T37" fmla="*/ 1057 h 2310"/>
                <a:gd name="T38" fmla="*/ 1975 w 3535"/>
                <a:gd name="T39" fmla="*/ 1640 h 2310"/>
                <a:gd name="T40" fmla="*/ 2117 w 3535"/>
                <a:gd name="T41" fmla="*/ 1713 h 2310"/>
                <a:gd name="T42" fmla="*/ 2273 w 3535"/>
                <a:gd name="T43" fmla="*/ 1716 h 2310"/>
                <a:gd name="T44" fmla="*/ 2392 w 3535"/>
                <a:gd name="T45" fmla="*/ 1623 h 2310"/>
                <a:gd name="T46" fmla="*/ 2432 w 3535"/>
                <a:gd name="T47" fmla="*/ 1305 h 2310"/>
                <a:gd name="T48" fmla="*/ 569 w 3535"/>
                <a:gd name="T49" fmla="*/ 1651 h 2310"/>
                <a:gd name="T50" fmla="*/ 725 w 3535"/>
                <a:gd name="T51" fmla="*/ 1715 h 2310"/>
                <a:gd name="T52" fmla="*/ 124 w 3535"/>
                <a:gd name="T53" fmla="*/ 1684 h 2310"/>
                <a:gd name="T54" fmla="*/ 182 w 3535"/>
                <a:gd name="T55" fmla="*/ 714 h 2310"/>
                <a:gd name="T56" fmla="*/ 140 w 3535"/>
                <a:gd name="T57" fmla="*/ 595 h 2310"/>
                <a:gd name="T58" fmla="*/ 467 w 3535"/>
                <a:gd name="T59" fmla="*/ 528 h 2310"/>
                <a:gd name="T60" fmla="*/ 517 w 3535"/>
                <a:gd name="T61" fmla="*/ 567 h 2310"/>
                <a:gd name="T62" fmla="*/ 655 w 3535"/>
                <a:gd name="T63" fmla="*/ 537 h 2310"/>
                <a:gd name="T64" fmla="*/ 842 w 3535"/>
                <a:gd name="T65" fmla="*/ 517 h 2310"/>
                <a:gd name="T66" fmla="*/ 1129 w 3535"/>
                <a:gd name="T67" fmla="*/ 577 h 2310"/>
                <a:gd name="T68" fmla="*/ 1301 w 3535"/>
                <a:gd name="T69" fmla="*/ 719 h 2310"/>
                <a:gd name="T70" fmla="*/ 1359 w 3535"/>
                <a:gd name="T71" fmla="*/ 948 h 2310"/>
                <a:gd name="T72" fmla="*/ 1416 w 3535"/>
                <a:gd name="T73" fmla="*/ 1684 h 2310"/>
                <a:gd name="T74" fmla="*/ 815 w 3535"/>
                <a:gd name="T75" fmla="*/ 1715 h 2310"/>
                <a:gd name="T76" fmla="*/ 971 w 3535"/>
                <a:gd name="T77" fmla="*/ 1651 h 2310"/>
                <a:gd name="T78" fmla="*/ 992 w 3535"/>
                <a:gd name="T79" fmla="*/ 846 h 2310"/>
                <a:gd name="T80" fmla="*/ 947 w 3535"/>
                <a:gd name="T81" fmla="*/ 661 h 2310"/>
                <a:gd name="T82" fmla="*/ 858 w 3535"/>
                <a:gd name="T83" fmla="*/ 560 h 2310"/>
                <a:gd name="T84" fmla="*/ 726 w 3535"/>
                <a:gd name="T85" fmla="*/ 542 h 2310"/>
                <a:gd name="T86" fmla="*/ 582 w 3535"/>
                <a:gd name="T87" fmla="*/ 596 h 2310"/>
                <a:gd name="T88" fmla="*/ 544 w 3535"/>
                <a:gd name="T89" fmla="*/ 789 h 2310"/>
                <a:gd name="T90" fmla="*/ 1931 w 3535"/>
                <a:gd name="T91" fmla="*/ 544 h 2310"/>
                <a:gd name="T92" fmla="*/ 2028 w 3535"/>
                <a:gd name="T93" fmla="*/ 563 h 2310"/>
                <a:gd name="T94" fmla="*/ 2175 w 3535"/>
                <a:gd name="T95" fmla="*/ 517 h 2310"/>
                <a:gd name="T96" fmla="*/ 2447 w 3535"/>
                <a:gd name="T97" fmla="*/ 556 h 2310"/>
                <a:gd name="T98" fmla="*/ 2675 w 3535"/>
                <a:gd name="T99" fmla="*/ 723 h 2310"/>
                <a:gd name="T100" fmla="*/ 2789 w 3535"/>
                <a:gd name="T101" fmla="*/ 996 h 2310"/>
                <a:gd name="T102" fmla="*/ 2778 w 3535"/>
                <a:gd name="T103" fmla="*/ 1331 h 2310"/>
                <a:gd name="T104" fmla="*/ 2639 w 3535"/>
                <a:gd name="T105" fmla="*/ 1585 h 2310"/>
                <a:gd name="T106" fmla="*/ 2394 w 3535"/>
                <a:gd name="T107" fmla="*/ 1725 h 2310"/>
                <a:gd name="T108" fmla="*/ 2147 w 3535"/>
                <a:gd name="T109" fmla="*/ 1743 h 2310"/>
                <a:gd name="T110" fmla="*/ 1975 w 3535"/>
                <a:gd name="T111" fmla="*/ 1671 h 2310"/>
                <a:gd name="T112" fmla="*/ 2033 w 3535"/>
                <a:gd name="T113" fmla="*/ 2269 h 2310"/>
                <a:gd name="T114" fmla="*/ 1426 w 3535"/>
                <a:gd name="T115" fmla="*/ 2287 h 2310"/>
                <a:gd name="T116" fmla="*/ 1584 w 3535"/>
                <a:gd name="T117" fmla="*/ 2246 h 2310"/>
                <a:gd name="T118" fmla="*/ 1603 w 3535"/>
                <a:gd name="T119" fmla="*/ 659 h 2310"/>
                <a:gd name="T120" fmla="*/ 1488 w 3535"/>
                <a:gd name="T121" fmla="*/ 557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35" h="2310">
                  <a:moveTo>
                    <a:pt x="2780" y="527"/>
                  </a:moveTo>
                  <a:lnTo>
                    <a:pt x="3252" y="527"/>
                  </a:lnTo>
                  <a:lnTo>
                    <a:pt x="3264" y="528"/>
                  </a:lnTo>
                  <a:lnTo>
                    <a:pt x="3274" y="530"/>
                  </a:lnTo>
                  <a:lnTo>
                    <a:pt x="3284" y="534"/>
                  </a:lnTo>
                  <a:lnTo>
                    <a:pt x="3293" y="539"/>
                  </a:lnTo>
                  <a:lnTo>
                    <a:pt x="3301" y="545"/>
                  </a:lnTo>
                  <a:lnTo>
                    <a:pt x="3309" y="554"/>
                  </a:lnTo>
                  <a:lnTo>
                    <a:pt x="3316" y="563"/>
                  </a:lnTo>
                  <a:lnTo>
                    <a:pt x="3323" y="574"/>
                  </a:lnTo>
                  <a:lnTo>
                    <a:pt x="3328" y="587"/>
                  </a:lnTo>
                  <a:lnTo>
                    <a:pt x="3332" y="601"/>
                  </a:lnTo>
                  <a:lnTo>
                    <a:pt x="3337" y="616"/>
                  </a:lnTo>
                  <a:lnTo>
                    <a:pt x="3340" y="632"/>
                  </a:lnTo>
                  <a:lnTo>
                    <a:pt x="3343" y="650"/>
                  </a:lnTo>
                  <a:lnTo>
                    <a:pt x="3344" y="671"/>
                  </a:lnTo>
                  <a:lnTo>
                    <a:pt x="3345" y="691"/>
                  </a:lnTo>
                  <a:lnTo>
                    <a:pt x="3346" y="714"/>
                  </a:lnTo>
                  <a:lnTo>
                    <a:pt x="3346" y="1552"/>
                  </a:lnTo>
                  <a:lnTo>
                    <a:pt x="3346" y="1571"/>
                  </a:lnTo>
                  <a:lnTo>
                    <a:pt x="3348" y="1590"/>
                  </a:lnTo>
                  <a:lnTo>
                    <a:pt x="3353" y="1607"/>
                  </a:lnTo>
                  <a:lnTo>
                    <a:pt x="3358" y="1623"/>
                  </a:lnTo>
                  <a:lnTo>
                    <a:pt x="3365" y="1637"/>
                  </a:lnTo>
                  <a:lnTo>
                    <a:pt x="3372" y="1651"/>
                  </a:lnTo>
                  <a:lnTo>
                    <a:pt x="3382" y="1663"/>
                  </a:lnTo>
                  <a:lnTo>
                    <a:pt x="3394" y="1674"/>
                  </a:lnTo>
                  <a:lnTo>
                    <a:pt x="3405" y="1684"/>
                  </a:lnTo>
                  <a:lnTo>
                    <a:pt x="3419" y="1691"/>
                  </a:lnTo>
                  <a:lnTo>
                    <a:pt x="3436" y="1699"/>
                  </a:lnTo>
                  <a:lnTo>
                    <a:pt x="3452" y="1704"/>
                  </a:lnTo>
                  <a:lnTo>
                    <a:pt x="3471" y="1708"/>
                  </a:lnTo>
                  <a:lnTo>
                    <a:pt x="3490" y="1712"/>
                  </a:lnTo>
                  <a:lnTo>
                    <a:pt x="3512" y="1714"/>
                  </a:lnTo>
                  <a:lnTo>
                    <a:pt x="3535" y="1715"/>
                  </a:lnTo>
                  <a:lnTo>
                    <a:pt x="3535" y="1739"/>
                  </a:lnTo>
                  <a:lnTo>
                    <a:pt x="2780" y="1739"/>
                  </a:lnTo>
                  <a:lnTo>
                    <a:pt x="2780" y="1715"/>
                  </a:lnTo>
                  <a:lnTo>
                    <a:pt x="2802" y="1714"/>
                  </a:lnTo>
                  <a:lnTo>
                    <a:pt x="2824" y="1712"/>
                  </a:lnTo>
                  <a:lnTo>
                    <a:pt x="2844" y="1708"/>
                  </a:lnTo>
                  <a:lnTo>
                    <a:pt x="2862" y="1704"/>
                  </a:lnTo>
                  <a:lnTo>
                    <a:pt x="2880" y="1699"/>
                  </a:lnTo>
                  <a:lnTo>
                    <a:pt x="2895" y="1691"/>
                  </a:lnTo>
                  <a:lnTo>
                    <a:pt x="2909" y="1684"/>
                  </a:lnTo>
                  <a:lnTo>
                    <a:pt x="2922" y="1674"/>
                  </a:lnTo>
                  <a:lnTo>
                    <a:pt x="2932" y="1663"/>
                  </a:lnTo>
                  <a:lnTo>
                    <a:pt x="2942" y="1651"/>
                  </a:lnTo>
                  <a:lnTo>
                    <a:pt x="2951" y="1637"/>
                  </a:lnTo>
                  <a:lnTo>
                    <a:pt x="2957" y="1623"/>
                  </a:lnTo>
                  <a:lnTo>
                    <a:pt x="2962" y="1607"/>
                  </a:lnTo>
                  <a:lnTo>
                    <a:pt x="2966" y="1590"/>
                  </a:lnTo>
                  <a:lnTo>
                    <a:pt x="2968" y="1571"/>
                  </a:lnTo>
                  <a:lnTo>
                    <a:pt x="2969" y="1552"/>
                  </a:lnTo>
                  <a:lnTo>
                    <a:pt x="2969" y="714"/>
                  </a:lnTo>
                  <a:lnTo>
                    <a:pt x="2968" y="695"/>
                  </a:lnTo>
                  <a:lnTo>
                    <a:pt x="2966" y="676"/>
                  </a:lnTo>
                  <a:lnTo>
                    <a:pt x="2962" y="659"/>
                  </a:lnTo>
                  <a:lnTo>
                    <a:pt x="2957" y="643"/>
                  </a:lnTo>
                  <a:lnTo>
                    <a:pt x="2951" y="629"/>
                  </a:lnTo>
                  <a:lnTo>
                    <a:pt x="2942" y="615"/>
                  </a:lnTo>
                  <a:lnTo>
                    <a:pt x="2932" y="603"/>
                  </a:lnTo>
                  <a:lnTo>
                    <a:pt x="2922" y="592"/>
                  </a:lnTo>
                  <a:lnTo>
                    <a:pt x="2909" y="582"/>
                  </a:lnTo>
                  <a:lnTo>
                    <a:pt x="2895" y="575"/>
                  </a:lnTo>
                  <a:lnTo>
                    <a:pt x="2880" y="567"/>
                  </a:lnTo>
                  <a:lnTo>
                    <a:pt x="2862" y="562"/>
                  </a:lnTo>
                  <a:lnTo>
                    <a:pt x="2844" y="557"/>
                  </a:lnTo>
                  <a:lnTo>
                    <a:pt x="2824" y="554"/>
                  </a:lnTo>
                  <a:lnTo>
                    <a:pt x="2802" y="552"/>
                  </a:lnTo>
                  <a:lnTo>
                    <a:pt x="2780" y="551"/>
                  </a:lnTo>
                  <a:lnTo>
                    <a:pt x="2780" y="527"/>
                  </a:lnTo>
                  <a:close/>
                  <a:moveTo>
                    <a:pt x="2998" y="316"/>
                  </a:moveTo>
                  <a:lnTo>
                    <a:pt x="2985" y="302"/>
                  </a:lnTo>
                  <a:lnTo>
                    <a:pt x="2974" y="288"/>
                  </a:lnTo>
                  <a:lnTo>
                    <a:pt x="2966" y="273"/>
                  </a:lnTo>
                  <a:lnTo>
                    <a:pt x="2958" y="257"/>
                  </a:lnTo>
                  <a:lnTo>
                    <a:pt x="2953" y="240"/>
                  </a:lnTo>
                  <a:lnTo>
                    <a:pt x="2948" y="222"/>
                  </a:lnTo>
                  <a:lnTo>
                    <a:pt x="2945" y="204"/>
                  </a:lnTo>
                  <a:lnTo>
                    <a:pt x="2945" y="186"/>
                  </a:lnTo>
                  <a:lnTo>
                    <a:pt x="2945" y="166"/>
                  </a:lnTo>
                  <a:lnTo>
                    <a:pt x="2948" y="148"/>
                  </a:lnTo>
                  <a:lnTo>
                    <a:pt x="2953" y="130"/>
                  </a:lnTo>
                  <a:lnTo>
                    <a:pt x="2958" y="114"/>
                  </a:lnTo>
                  <a:lnTo>
                    <a:pt x="2966" y="98"/>
                  </a:lnTo>
                  <a:lnTo>
                    <a:pt x="2974" y="82"/>
                  </a:lnTo>
                  <a:lnTo>
                    <a:pt x="2985" y="68"/>
                  </a:lnTo>
                  <a:lnTo>
                    <a:pt x="2998" y="54"/>
                  </a:lnTo>
                  <a:lnTo>
                    <a:pt x="3011" y="41"/>
                  </a:lnTo>
                  <a:lnTo>
                    <a:pt x="3026" y="30"/>
                  </a:lnTo>
                  <a:lnTo>
                    <a:pt x="3041" y="20"/>
                  </a:lnTo>
                  <a:lnTo>
                    <a:pt x="3056" y="13"/>
                  </a:lnTo>
                  <a:lnTo>
                    <a:pt x="3072" y="7"/>
                  </a:lnTo>
                  <a:lnTo>
                    <a:pt x="3089" y="3"/>
                  </a:lnTo>
                  <a:lnTo>
                    <a:pt x="3107" y="0"/>
                  </a:lnTo>
                  <a:lnTo>
                    <a:pt x="3125" y="0"/>
                  </a:lnTo>
                  <a:lnTo>
                    <a:pt x="3143" y="0"/>
                  </a:lnTo>
                  <a:lnTo>
                    <a:pt x="3161" y="3"/>
                  </a:lnTo>
                  <a:lnTo>
                    <a:pt x="3179" y="7"/>
                  </a:lnTo>
                  <a:lnTo>
                    <a:pt x="3195" y="13"/>
                  </a:lnTo>
                  <a:lnTo>
                    <a:pt x="3210" y="20"/>
                  </a:lnTo>
                  <a:lnTo>
                    <a:pt x="3225" y="30"/>
                  </a:lnTo>
                  <a:lnTo>
                    <a:pt x="3239" y="41"/>
                  </a:lnTo>
                  <a:lnTo>
                    <a:pt x="3253" y="54"/>
                  </a:lnTo>
                  <a:lnTo>
                    <a:pt x="3266" y="68"/>
                  </a:lnTo>
                  <a:lnTo>
                    <a:pt x="3276" y="82"/>
                  </a:lnTo>
                  <a:lnTo>
                    <a:pt x="3285" y="98"/>
                  </a:lnTo>
                  <a:lnTo>
                    <a:pt x="3293" y="114"/>
                  </a:lnTo>
                  <a:lnTo>
                    <a:pt x="3298" y="130"/>
                  </a:lnTo>
                  <a:lnTo>
                    <a:pt x="3302" y="148"/>
                  </a:lnTo>
                  <a:lnTo>
                    <a:pt x="3304" y="166"/>
                  </a:lnTo>
                  <a:lnTo>
                    <a:pt x="3305" y="186"/>
                  </a:lnTo>
                  <a:lnTo>
                    <a:pt x="3304" y="204"/>
                  </a:lnTo>
                  <a:lnTo>
                    <a:pt x="3302" y="222"/>
                  </a:lnTo>
                  <a:lnTo>
                    <a:pt x="3298" y="240"/>
                  </a:lnTo>
                  <a:lnTo>
                    <a:pt x="3293" y="257"/>
                  </a:lnTo>
                  <a:lnTo>
                    <a:pt x="3285" y="273"/>
                  </a:lnTo>
                  <a:lnTo>
                    <a:pt x="3276" y="288"/>
                  </a:lnTo>
                  <a:lnTo>
                    <a:pt x="3266" y="302"/>
                  </a:lnTo>
                  <a:lnTo>
                    <a:pt x="3253" y="316"/>
                  </a:lnTo>
                  <a:lnTo>
                    <a:pt x="3239" y="329"/>
                  </a:lnTo>
                  <a:lnTo>
                    <a:pt x="3225" y="340"/>
                  </a:lnTo>
                  <a:lnTo>
                    <a:pt x="3210" y="350"/>
                  </a:lnTo>
                  <a:lnTo>
                    <a:pt x="3195" y="357"/>
                  </a:lnTo>
                  <a:lnTo>
                    <a:pt x="3179" y="364"/>
                  </a:lnTo>
                  <a:lnTo>
                    <a:pt x="3161" y="367"/>
                  </a:lnTo>
                  <a:lnTo>
                    <a:pt x="3143" y="370"/>
                  </a:lnTo>
                  <a:lnTo>
                    <a:pt x="3125" y="371"/>
                  </a:lnTo>
                  <a:lnTo>
                    <a:pt x="3107" y="370"/>
                  </a:lnTo>
                  <a:lnTo>
                    <a:pt x="3089" y="367"/>
                  </a:lnTo>
                  <a:lnTo>
                    <a:pt x="3072" y="364"/>
                  </a:lnTo>
                  <a:lnTo>
                    <a:pt x="3056" y="357"/>
                  </a:lnTo>
                  <a:lnTo>
                    <a:pt x="3041" y="350"/>
                  </a:lnTo>
                  <a:lnTo>
                    <a:pt x="3026" y="340"/>
                  </a:lnTo>
                  <a:lnTo>
                    <a:pt x="3011" y="329"/>
                  </a:lnTo>
                  <a:lnTo>
                    <a:pt x="2998" y="316"/>
                  </a:lnTo>
                  <a:close/>
                  <a:moveTo>
                    <a:pt x="2433" y="1133"/>
                  </a:moveTo>
                  <a:lnTo>
                    <a:pt x="2433" y="1039"/>
                  </a:lnTo>
                  <a:lnTo>
                    <a:pt x="2432" y="956"/>
                  </a:lnTo>
                  <a:lnTo>
                    <a:pt x="2430" y="883"/>
                  </a:lnTo>
                  <a:lnTo>
                    <a:pt x="2427" y="820"/>
                  </a:lnTo>
                  <a:lnTo>
                    <a:pt x="2423" y="767"/>
                  </a:lnTo>
                  <a:lnTo>
                    <a:pt x="2418" y="725"/>
                  </a:lnTo>
                  <a:lnTo>
                    <a:pt x="2415" y="709"/>
                  </a:lnTo>
                  <a:lnTo>
                    <a:pt x="2413" y="694"/>
                  </a:lnTo>
                  <a:lnTo>
                    <a:pt x="2410" y="682"/>
                  </a:lnTo>
                  <a:lnTo>
                    <a:pt x="2407" y="672"/>
                  </a:lnTo>
                  <a:lnTo>
                    <a:pt x="2399" y="656"/>
                  </a:lnTo>
                  <a:lnTo>
                    <a:pt x="2392" y="641"/>
                  </a:lnTo>
                  <a:lnTo>
                    <a:pt x="2382" y="627"/>
                  </a:lnTo>
                  <a:lnTo>
                    <a:pt x="2373" y="614"/>
                  </a:lnTo>
                  <a:lnTo>
                    <a:pt x="2362" y="602"/>
                  </a:lnTo>
                  <a:lnTo>
                    <a:pt x="2352" y="591"/>
                  </a:lnTo>
                  <a:lnTo>
                    <a:pt x="2341" y="581"/>
                  </a:lnTo>
                  <a:lnTo>
                    <a:pt x="2328" y="572"/>
                  </a:lnTo>
                  <a:lnTo>
                    <a:pt x="2315" y="565"/>
                  </a:lnTo>
                  <a:lnTo>
                    <a:pt x="2301" y="558"/>
                  </a:lnTo>
                  <a:lnTo>
                    <a:pt x="2287" y="552"/>
                  </a:lnTo>
                  <a:lnTo>
                    <a:pt x="2272" y="548"/>
                  </a:lnTo>
                  <a:lnTo>
                    <a:pt x="2256" y="544"/>
                  </a:lnTo>
                  <a:lnTo>
                    <a:pt x="2240" y="541"/>
                  </a:lnTo>
                  <a:lnTo>
                    <a:pt x="2223" y="540"/>
                  </a:lnTo>
                  <a:lnTo>
                    <a:pt x="2204" y="539"/>
                  </a:lnTo>
                  <a:lnTo>
                    <a:pt x="2189" y="540"/>
                  </a:lnTo>
                  <a:lnTo>
                    <a:pt x="2175" y="541"/>
                  </a:lnTo>
                  <a:lnTo>
                    <a:pt x="2160" y="542"/>
                  </a:lnTo>
                  <a:lnTo>
                    <a:pt x="2145" y="544"/>
                  </a:lnTo>
                  <a:lnTo>
                    <a:pt x="2130" y="548"/>
                  </a:lnTo>
                  <a:lnTo>
                    <a:pt x="2116" y="552"/>
                  </a:lnTo>
                  <a:lnTo>
                    <a:pt x="2101" y="556"/>
                  </a:lnTo>
                  <a:lnTo>
                    <a:pt x="2087" y="561"/>
                  </a:lnTo>
                  <a:lnTo>
                    <a:pt x="2072" y="567"/>
                  </a:lnTo>
                  <a:lnTo>
                    <a:pt x="2057" y="574"/>
                  </a:lnTo>
                  <a:lnTo>
                    <a:pt x="2043" y="580"/>
                  </a:lnTo>
                  <a:lnTo>
                    <a:pt x="2028" y="588"/>
                  </a:lnTo>
                  <a:lnTo>
                    <a:pt x="2014" y="596"/>
                  </a:lnTo>
                  <a:lnTo>
                    <a:pt x="2000" y="605"/>
                  </a:lnTo>
                  <a:lnTo>
                    <a:pt x="1985" y="616"/>
                  </a:lnTo>
                  <a:lnTo>
                    <a:pt x="1971" y="625"/>
                  </a:lnTo>
                  <a:lnTo>
                    <a:pt x="1973" y="645"/>
                  </a:lnTo>
                  <a:lnTo>
                    <a:pt x="1974" y="665"/>
                  </a:lnTo>
                  <a:lnTo>
                    <a:pt x="1975" y="686"/>
                  </a:lnTo>
                  <a:lnTo>
                    <a:pt x="1975" y="707"/>
                  </a:lnTo>
                  <a:lnTo>
                    <a:pt x="1976" y="765"/>
                  </a:lnTo>
                  <a:lnTo>
                    <a:pt x="1976" y="823"/>
                  </a:lnTo>
                  <a:lnTo>
                    <a:pt x="1976" y="882"/>
                  </a:lnTo>
                  <a:lnTo>
                    <a:pt x="1976" y="940"/>
                  </a:lnTo>
                  <a:lnTo>
                    <a:pt x="1978" y="998"/>
                  </a:lnTo>
                  <a:lnTo>
                    <a:pt x="1978" y="1057"/>
                  </a:lnTo>
                  <a:lnTo>
                    <a:pt x="1976" y="1115"/>
                  </a:lnTo>
                  <a:lnTo>
                    <a:pt x="1976" y="1173"/>
                  </a:lnTo>
                  <a:lnTo>
                    <a:pt x="1976" y="1232"/>
                  </a:lnTo>
                  <a:lnTo>
                    <a:pt x="1976" y="1290"/>
                  </a:lnTo>
                  <a:lnTo>
                    <a:pt x="1976" y="1349"/>
                  </a:lnTo>
                  <a:lnTo>
                    <a:pt x="1976" y="1407"/>
                  </a:lnTo>
                  <a:lnTo>
                    <a:pt x="1976" y="1465"/>
                  </a:lnTo>
                  <a:lnTo>
                    <a:pt x="1975" y="1524"/>
                  </a:lnTo>
                  <a:lnTo>
                    <a:pt x="1975" y="1582"/>
                  </a:lnTo>
                  <a:lnTo>
                    <a:pt x="1975" y="1640"/>
                  </a:lnTo>
                  <a:lnTo>
                    <a:pt x="1989" y="1650"/>
                  </a:lnTo>
                  <a:lnTo>
                    <a:pt x="2003" y="1660"/>
                  </a:lnTo>
                  <a:lnTo>
                    <a:pt x="2018" y="1668"/>
                  </a:lnTo>
                  <a:lnTo>
                    <a:pt x="2032" y="1677"/>
                  </a:lnTo>
                  <a:lnTo>
                    <a:pt x="2046" y="1685"/>
                  </a:lnTo>
                  <a:lnTo>
                    <a:pt x="2060" y="1691"/>
                  </a:lnTo>
                  <a:lnTo>
                    <a:pt x="2074" y="1698"/>
                  </a:lnTo>
                  <a:lnTo>
                    <a:pt x="2089" y="1703"/>
                  </a:lnTo>
                  <a:lnTo>
                    <a:pt x="2103" y="1708"/>
                  </a:lnTo>
                  <a:lnTo>
                    <a:pt x="2117" y="1713"/>
                  </a:lnTo>
                  <a:lnTo>
                    <a:pt x="2132" y="1716"/>
                  </a:lnTo>
                  <a:lnTo>
                    <a:pt x="2146" y="1719"/>
                  </a:lnTo>
                  <a:lnTo>
                    <a:pt x="2161" y="1721"/>
                  </a:lnTo>
                  <a:lnTo>
                    <a:pt x="2175" y="1722"/>
                  </a:lnTo>
                  <a:lnTo>
                    <a:pt x="2190" y="1724"/>
                  </a:lnTo>
                  <a:lnTo>
                    <a:pt x="2204" y="1725"/>
                  </a:lnTo>
                  <a:lnTo>
                    <a:pt x="2223" y="1724"/>
                  </a:lnTo>
                  <a:lnTo>
                    <a:pt x="2240" y="1722"/>
                  </a:lnTo>
                  <a:lnTo>
                    <a:pt x="2257" y="1719"/>
                  </a:lnTo>
                  <a:lnTo>
                    <a:pt x="2273" y="1716"/>
                  </a:lnTo>
                  <a:lnTo>
                    <a:pt x="2288" y="1712"/>
                  </a:lnTo>
                  <a:lnTo>
                    <a:pt x="2303" y="1705"/>
                  </a:lnTo>
                  <a:lnTo>
                    <a:pt x="2316" y="1699"/>
                  </a:lnTo>
                  <a:lnTo>
                    <a:pt x="2329" y="1691"/>
                  </a:lnTo>
                  <a:lnTo>
                    <a:pt x="2342" y="1682"/>
                  </a:lnTo>
                  <a:lnTo>
                    <a:pt x="2353" y="1673"/>
                  </a:lnTo>
                  <a:lnTo>
                    <a:pt x="2364" y="1662"/>
                  </a:lnTo>
                  <a:lnTo>
                    <a:pt x="2374" y="1650"/>
                  </a:lnTo>
                  <a:lnTo>
                    <a:pt x="2383" y="1637"/>
                  </a:lnTo>
                  <a:lnTo>
                    <a:pt x="2392" y="1623"/>
                  </a:lnTo>
                  <a:lnTo>
                    <a:pt x="2399" y="1608"/>
                  </a:lnTo>
                  <a:lnTo>
                    <a:pt x="2407" y="1592"/>
                  </a:lnTo>
                  <a:lnTo>
                    <a:pt x="2410" y="1581"/>
                  </a:lnTo>
                  <a:lnTo>
                    <a:pt x="2413" y="1568"/>
                  </a:lnTo>
                  <a:lnTo>
                    <a:pt x="2415" y="1553"/>
                  </a:lnTo>
                  <a:lnTo>
                    <a:pt x="2418" y="1534"/>
                  </a:lnTo>
                  <a:lnTo>
                    <a:pt x="2423" y="1492"/>
                  </a:lnTo>
                  <a:lnTo>
                    <a:pt x="2427" y="1439"/>
                  </a:lnTo>
                  <a:lnTo>
                    <a:pt x="2430" y="1378"/>
                  </a:lnTo>
                  <a:lnTo>
                    <a:pt x="2432" y="1305"/>
                  </a:lnTo>
                  <a:lnTo>
                    <a:pt x="2433" y="1224"/>
                  </a:lnTo>
                  <a:lnTo>
                    <a:pt x="2433" y="1133"/>
                  </a:lnTo>
                  <a:close/>
                  <a:moveTo>
                    <a:pt x="544" y="816"/>
                  </a:moveTo>
                  <a:lnTo>
                    <a:pt x="544" y="1552"/>
                  </a:lnTo>
                  <a:lnTo>
                    <a:pt x="544" y="1571"/>
                  </a:lnTo>
                  <a:lnTo>
                    <a:pt x="546" y="1590"/>
                  </a:lnTo>
                  <a:lnTo>
                    <a:pt x="551" y="1607"/>
                  </a:lnTo>
                  <a:lnTo>
                    <a:pt x="555" y="1623"/>
                  </a:lnTo>
                  <a:lnTo>
                    <a:pt x="561" y="1637"/>
                  </a:lnTo>
                  <a:lnTo>
                    <a:pt x="569" y="1651"/>
                  </a:lnTo>
                  <a:lnTo>
                    <a:pt x="579" y="1663"/>
                  </a:lnTo>
                  <a:lnTo>
                    <a:pt x="589" y="1674"/>
                  </a:lnTo>
                  <a:lnTo>
                    <a:pt x="601" y="1684"/>
                  </a:lnTo>
                  <a:lnTo>
                    <a:pt x="615" y="1692"/>
                  </a:lnTo>
                  <a:lnTo>
                    <a:pt x="629" y="1699"/>
                  </a:lnTo>
                  <a:lnTo>
                    <a:pt x="646" y="1704"/>
                  </a:lnTo>
                  <a:lnTo>
                    <a:pt x="664" y="1708"/>
                  </a:lnTo>
                  <a:lnTo>
                    <a:pt x="683" y="1712"/>
                  </a:lnTo>
                  <a:lnTo>
                    <a:pt x="703" y="1714"/>
                  </a:lnTo>
                  <a:lnTo>
                    <a:pt x="725" y="1715"/>
                  </a:lnTo>
                  <a:lnTo>
                    <a:pt x="725" y="1739"/>
                  </a:lnTo>
                  <a:lnTo>
                    <a:pt x="0" y="1739"/>
                  </a:lnTo>
                  <a:lnTo>
                    <a:pt x="0" y="1715"/>
                  </a:lnTo>
                  <a:lnTo>
                    <a:pt x="23" y="1714"/>
                  </a:lnTo>
                  <a:lnTo>
                    <a:pt x="43" y="1712"/>
                  </a:lnTo>
                  <a:lnTo>
                    <a:pt x="63" y="1708"/>
                  </a:lnTo>
                  <a:lnTo>
                    <a:pt x="80" y="1704"/>
                  </a:lnTo>
                  <a:lnTo>
                    <a:pt x="96" y="1699"/>
                  </a:lnTo>
                  <a:lnTo>
                    <a:pt x="111" y="1692"/>
                  </a:lnTo>
                  <a:lnTo>
                    <a:pt x="124" y="1684"/>
                  </a:lnTo>
                  <a:lnTo>
                    <a:pt x="137" y="1674"/>
                  </a:lnTo>
                  <a:lnTo>
                    <a:pt x="147" y="1663"/>
                  </a:lnTo>
                  <a:lnTo>
                    <a:pt x="156" y="1651"/>
                  </a:lnTo>
                  <a:lnTo>
                    <a:pt x="164" y="1637"/>
                  </a:lnTo>
                  <a:lnTo>
                    <a:pt x="170" y="1623"/>
                  </a:lnTo>
                  <a:lnTo>
                    <a:pt x="175" y="1607"/>
                  </a:lnTo>
                  <a:lnTo>
                    <a:pt x="179" y="1590"/>
                  </a:lnTo>
                  <a:lnTo>
                    <a:pt x="181" y="1571"/>
                  </a:lnTo>
                  <a:lnTo>
                    <a:pt x="182" y="1552"/>
                  </a:lnTo>
                  <a:lnTo>
                    <a:pt x="182" y="714"/>
                  </a:lnTo>
                  <a:lnTo>
                    <a:pt x="181" y="699"/>
                  </a:lnTo>
                  <a:lnTo>
                    <a:pt x="180" y="685"/>
                  </a:lnTo>
                  <a:lnTo>
                    <a:pt x="178" y="671"/>
                  </a:lnTo>
                  <a:lnTo>
                    <a:pt x="175" y="658"/>
                  </a:lnTo>
                  <a:lnTo>
                    <a:pt x="171" y="646"/>
                  </a:lnTo>
                  <a:lnTo>
                    <a:pt x="167" y="634"/>
                  </a:lnTo>
                  <a:lnTo>
                    <a:pt x="161" y="623"/>
                  </a:lnTo>
                  <a:lnTo>
                    <a:pt x="155" y="614"/>
                  </a:lnTo>
                  <a:lnTo>
                    <a:pt x="147" y="604"/>
                  </a:lnTo>
                  <a:lnTo>
                    <a:pt x="140" y="595"/>
                  </a:lnTo>
                  <a:lnTo>
                    <a:pt x="131" y="588"/>
                  </a:lnTo>
                  <a:lnTo>
                    <a:pt x="122" y="581"/>
                  </a:lnTo>
                  <a:lnTo>
                    <a:pt x="111" y="575"/>
                  </a:lnTo>
                  <a:lnTo>
                    <a:pt x="100" y="569"/>
                  </a:lnTo>
                  <a:lnTo>
                    <a:pt x="88" y="564"/>
                  </a:lnTo>
                  <a:lnTo>
                    <a:pt x="74" y="561"/>
                  </a:lnTo>
                  <a:lnTo>
                    <a:pt x="74" y="527"/>
                  </a:lnTo>
                  <a:lnTo>
                    <a:pt x="454" y="527"/>
                  </a:lnTo>
                  <a:lnTo>
                    <a:pt x="460" y="528"/>
                  </a:lnTo>
                  <a:lnTo>
                    <a:pt x="467" y="528"/>
                  </a:lnTo>
                  <a:lnTo>
                    <a:pt x="473" y="530"/>
                  </a:lnTo>
                  <a:lnTo>
                    <a:pt x="479" y="531"/>
                  </a:lnTo>
                  <a:lnTo>
                    <a:pt x="485" y="535"/>
                  </a:lnTo>
                  <a:lnTo>
                    <a:pt x="490" y="537"/>
                  </a:lnTo>
                  <a:lnTo>
                    <a:pt x="495" y="541"/>
                  </a:lnTo>
                  <a:lnTo>
                    <a:pt x="500" y="544"/>
                  </a:lnTo>
                  <a:lnTo>
                    <a:pt x="504" y="550"/>
                  </a:lnTo>
                  <a:lnTo>
                    <a:pt x="509" y="554"/>
                  </a:lnTo>
                  <a:lnTo>
                    <a:pt x="513" y="561"/>
                  </a:lnTo>
                  <a:lnTo>
                    <a:pt x="517" y="567"/>
                  </a:lnTo>
                  <a:lnTo>
                    <a:pt x="524" y="581"/>
                  </a:lnTo>
                  <a:lnTo>
                    <a:pt x="530" y="597"/>
                  </a:lnTo>
                  <a:lnTo>
                    <a:pt x="533" y="600"/>
                  </a:lnTo>
                  <a:lnTo>
                    <a:pt x="535" y="601"/>
                  </a:lnTo>
                  <a:lnTo>
                    <a:pt x="566" y="580"/>
                  </a:lnTo>
                  <a:lnTo>
                    <a:pt x="596" y="563"/>
                  </a:lnTo>
                  <a:lnTo>
                    <a:pt x="611" y="555"/>
                  </a:lnTo>
                  <a:lnTo>
                    <a:pt x="625" y="549"/>
                  </a:lnTo>
                  <a:lnTo>
                    <a:pt x="640" y="542"/>
                  </a:lnTo>
                  <a:lnTo>
                    <a:pt x="655" y="537"/>
                  </a:lnTo>
                  <a:lnTo>
                    <a:pt x="670" y="531"/>
                  </a:lnTo>
                  <a:lnTo>
                    <a:pt x="684" y="527"/>
                  </a:lnTo>
                  <a:lnTo>
                    <a:pt x="699" y="524"/>
                  </a:lnTo>
                  <a:lnTo>
                    <a:pt x="713" y="521"/>
                  </a:lnTo>
                  <a:lnTo>
                    <a:pt x="728" y="518"/>
                  </a:lnTo>
                  <a:lnTo>
                    <a:pt x="742" y="517"/>
                  </a:lnTo>
                  <a:lnTo>
                    <a:pt x="756" y="516"/>
                  </a:lnTo>
                  <a:lnTo>
                    <a:pt x="770" y="515"/>
                  </a:lnTo>
                  <a:lnTo>
                    <a:pt x="807" y="516"/>
                  </a:lnTo>
                  <a:lnTo>
                    <a:pt x="842" y="517"/>
                  </a:lnTo>
                  <a:lnTo>
                    <a:pt x="875" y="520"/>
                  </a:lnTo>
                  <a:lnTo>
                    <a:pt x="909" y="523"/>
                  </a:lnTo>
                  <a:lnTo>
                    <a:pt x="940" y="526"/>
                  </a:lnTo>
                  <a:lnTo>
                    <a:pt x="970" y="530"/>
                  </a:lnTo>
                  <a:lnTo>
                    <a:pt x="1000" y="536"/>
                  </a:lnTo>
                  <a:lnTo>
                    <a:pt x="1028" y="542"/>
                  </a:lnTo>
                  <a:lnTo>
                    <a:pt x="1055" y="550"/>
                  </a:lnTo>
                  <a:lnTo>
                    <a:pt x="1081" y="557"/>
                  </a:lnTo>
                  <a:lnTo>
                    <a:pt x="1106" y="567"/>
                  </a:lnTo>
                  <a:lnTo>
                    <a:pt x="1129" y="577"/>
                  </a:lnTo>
                  <a:lnTo>
                    <a:pt x="1152" y="587"/>
                  </a:lnTo>
                  <a:lnTo>
                    <a:pt x="1173" y="598"/>
                  </a:lnTo>
                  <a:lnTo>
                    <a:pt x="1193" y="610"/>
                  </a:lnTo>
                  <a:lnTo>
                    <a:pt x="1212" y="623"/>
                  </a:lnTo>
                  <a:lnTo>
                    <a:pt x="1230" y="637"/>
                  </a:lnTo>
                  <a:lnTo>
                    <a:pt x="1246" y="652"/>
                  </a:lnTo>
                  <a:lnTo>
                    <a:pt x="1263" y="668"/>
                  </a:lnTo>
                  <a:lnTo>
                    <a:pt x="1276" y="684"/>
                  </a:lnTo>
                  <a:lnTo>
                    <a:pt x="1289" y="701"/>
                  </a:lnTo>
                  <a:lnTo>
                    <a:pt x="1301" y="719"/>
                  </a:lnTo>
                  <a:lnTo>
                    <a:pt x="1313" y="739"/>
                  </a:lnTo>
                  <a:lnTo>
                    <a:pt x="1323" y="758"/>
                  </a:lnTo>
                  <a:lnTo>
                    <a:pt x="1331" y="779"/>
                  </a:lnTo>
                  <a:lnTo>
                    <a:pt x="1339" y="801"/>
                  </a:lnTo>
                  <a:lnTo>
                    <a:pt x="1345" y="823"/>
                  </a:lnTo>
                  <a:lnTo>
                    <a:pt x="1350" y="846"/>
                  </a:lnTo>
                  <a:lnTo>
                    <a:pt x="1354" y="870"/>
                  </a:lnTo>
                  <a:lnTo>
                    <a:pt x="1357" y="895"/>
                  </a:lnTo>
                  <a:lnTo>
                    <a:pt x="1358" y="921"/>
                  </a:lnTo>
                  <a:lnTo>
                    <a:pt x="1359" y="948"/>
                  </a:lnTo>
                  <a:lnTo>
                    <a:pt x="1359" y="1552"/>
                  </a:lnTo>
                  <a:lnTo>
                    <a:pt x="1360" y="1571"/>
                  </a:lnTo>
                  <a:lnTo>
                    <a:pt x="1363" y="1590"/>
                  </a:lnTo>
                  <a:lnTo>
                    <a:pt x="1366" y="1607"/>
                  </a:lnTo>
                  <a:lnTo>
                    <a:pt x="1370" y="1623"/>
                  </a:lnTo>
                  <a:lnTo>
                    <a:pt x="1376" y="1637"/>
                  </a:lnTo>
                  <a:lnTo>
                    <a:pt x="1385" y="1651"/>
                  </a:lnTo>
                  <a:lnTo>
                    <a:pt x="1394" y="1663"/>
                  </a:lnTo>
                  <a:lnTo>
                    <a:pt x="1404" y="1674"/>
                  </a:lnTo>
                  <a:lnTo>
                    <a:pt x="1416" y="1684"/>
                  </a:lnTo>
                  <a:lnTo>
                    <a:pt x="1430" y="1692"/>
                  </a:lnTo>
                  <a:lnTo>
                    <a:pt x="1445" y="1699"/>
                  </a:lnTo>
                  <a:lnTo>
                    <a:pt x="1461" y="1704"/>
                  </a:lnTo>
                  <a:lnTo>
                    <a:pt x="1479" y="1708"/>
                  </a:lnTo>
                  <a:lnTo>
                    <a:pt x="1498" y="1712"/>
                  </a:lnTo>
                  <a:lnTo>
                    <a:pt x="1518" y="1714"/>
                  </a:lnTo>
                  <a:lnTo>
                    <a:pt x="1540" y="1715"/>
                  </a:lnTo>
                  <a:lnTo>
                    <a:pt x="1540" y="1739"/>
                  </a:lnTo>
                  <a:lnTo>
                    <a:pt x="815" y="1739"/>
                  </a:lnTo>
                  <a:lnTo>
                    <a:pt x="815" y="1715"/>
                  </a:lnTo>
                  <a:lnTo>
                    <a:pt x="838" y="1714"/>
                  </a:lnTo>
                  <a:lnTo>
                    <a:pt x="858" y="1712"/>
                  </a:lnTo>
                  <a:lnTo>
                    <a:pt x="878" y="1708"/>
                  </a:lnTo>
                  <a:lnTo>
                    <a:pt x="895" y="1704"/>
                  </a:lnTo>
                  <a:lnTo>
                    <a:pt x="911" y="1699"/>
                  </a:lnTo>
                  <a:lnTo>
                    <a:pt x="926" y="1692"/>
                  </a:lnTo>
                  <a:lnTo>
                    <a:pt x="940" y="1684"/>
                  </a:lnTo>
                  <a:lnTo>
                    <a:pt x="952" y="1674"/>
                  </a:lnTo>
                  <a:lnTo>
                    <a:pt x="963" y="1663"/>
                  </a:lnTo>
                  <a:lnTo>
                    <a:pt x="971" y="1651"/>
                  </a:lnTo>
                  <a:lnTo>
                    <a:pt x="979" y="1637"/>
                  </a:lnTo>
                  <a:lnTo>
                    <a:pt x="985" y="1623"/>
                  </a:lnTo>
                  <a:lnTo>
                    <a:pt x="990" y="1607"/>
                  </a:lnTo>
                  <a:lnTo>
                    <a:pt x="994" y="1590"/>
                  </a:lnTo>
                  <a:lnTo>
                    <a:pt x="996" y="1571"/>
                  </a:lnTo>
                  <a:lnTo>
                    <a:pt x="997" y="1552"/>
                  </a:lnTo>
                  <a:lnTo>
                    <a:pt x="997" y="970"/>
                  </a:lnTo>
                  <a:lnTo>
                    <a:pt x="996" y="918"/>
                  </a:lnTo>
                  <a:lnTo>
                    <a:pt x="994" y="869"/>
                  </a:lnTo>
                  <a:lnTo>
                    <a:pt x="992" y="846"/>
                  </a:lnTo>
                  <a:lnTo>
                    <a:pt x="989" y="823"/>
                  </a:lnTo>
                  <a:lnTo>
                    <a:pt x="986" y="803"/>
                  </a:lnTo>
                  <a:lnTo>
                    <a:pt x="983" y="781"/>
                  </a:lnTo>
                  <a:lnTo>
                    <a:pt x="979" y="762"/>
                  </a:lnTo>
                  <a:lnTo>
                    <a:pt x="974" y="743"/>
                  </a:lnTo>
                  <a:lnTo>
                    <a:pt x="970" y="725"/>
                  </a:lnTo>
                  <a:lnTo>
                    <a:pt x="965" y="708"/>
                  </a:lnTo>
                  <a:lnTo>
                    <a:pt x="959" y="691"/>
                  </a:lnTo>
                  <a:lnTo>
                    <a:pt x="954" y="675"/>
                  </a:lnTo>
                  <a:lnTo>
                    <a:pt x="947" y="661"/>
                  </a:lnTo>
                  <a:lnTo>
                    <a:pt x="940" y="647"/>
                  </a:lnTo>
                  <a:lnTo>
                    <a:pt x="933" y="634"/>
                  </a:lnTo>
                  <a:lnTo>
                    <a:pt x="925" y="622"/>
                  </a:lnTo>
                  <a:lnTo>
                    <a:pt x="917" y="610"/>
                  </a:lnTo>
                  <a:lnTo>
                    <a:pt x="909" y="600"/>
                  </a:lnTo>
                  <a:lnTo>
                    <a:pt x="899" y="590"/>
                  </a:lnTo>
                  <a:lnTo>
                    <a:pt x="889" y="581"/>
                  </a:lnTo>
                  <a:lnTo>
                    <a:pt x="880" y="574"/>
                  </a:lnTo>
                  <a:lnTo>
                    <a:pt x="869" y="566"/>
                  </a:lnTo>
                  <a:lnTo>
                    <a:pt x="858" y="560"/>
                  </a:lnTo>
                  <a:lnTo>
                    <a:pt x="847" y="554"/>
                  </a:lnTo>
                  <a:lnTo>
                    <a:pt x="836" y="550"/>
                  </a:lnTo>
                  <a:lnTo>
                    <a:pt x="824" y="547"/>
                  </a:lnTo>
                  <a:lnTo>
                    <a:pt x="811" y="543"/>
                  </a:lnTo>
                  <a:lnTo>
                    <a:pt x="798" y="541"/>
                  </a:lnTo>
                  <a:lnTo>
                    <a:pt x="784" y="540"/>
                  </a:lnTo>
                  <a:lnTo>
                    <a:pt x="770" y="539"/>
                  </a:lnTo>
                  <a:lnTo>
                    <a:pt x="756" y="540"/>
                  </a:lnTo>
                  <a:lnTo>
                    <a:pt x="741" y="541"/>
                  </a:lnTo>
                  <a:lnTo>
                    <a:pt x="726" y="542"/>
                  </a:lnTo>
                  <a:lnTo>
                    <a:pt x="712" y="544"/>
                  </a:lnTo>
                  <a:lnTo>
                    <a:pt x="697" y="548"/>
                  </a:lnTo>
                  <a:lnTo>
                    <a:pt x="683" y="552"/>
                  </a:lnTo>
                  <a:lnTo>
                    <a:pt x="668" y="556"/>
                  </a:lnTo>
                  <a:lnTo>
                    <a:pt x="654" y="561"/>
                  </a:lnTo>
                  <a:lnTo>
                    <a:pt x="639" y="567"/>
                  </a:lnTo>
                  <a:lnTo>
                    <a:pt x="625" y="574"/>
                  </a:lnTo>
                  <a:lnTo>
                    <a:pt x="611" y="580"/>
                  </a:lnTo>
                  <a:lnTo>
                    <a:pt x="596" y="588"/>
                  </a:lnTo>
                  <a:lnTo>
                    <a:pt x="582" y="596"/>
                  </a:lnTo>
                  <a:lnTo>
                    <a:pt x="568" y="605"/>
                  </a:lnTo>
                  <a:lnTo>
                    <a:pt x="554" y="616"/>
                  </a:lnTo>
                  <a:lnTo>
                    <a:pt x="539" y="625"/>
                  </a:lnTo>
                  <a:lnTo>
                    <a:pt x="541" y="645"/>
                  </a:lnTo>
                  <a:lnTo>
                    <a:pt x="542" y="665"/>
                  </a:lnTo>
                  <a:lnTo>
                    <a:pt x="543" y="686"/>
                  </a:lnTo>
                  <a:lnTo>
                    <a:pt x="544" y="707"/>
                  </a:lnTo>
                  <a:lnTo>
                    <a:pt x="544" y="734"/>
                  </a:lnTo>
                  <a:lnTo>
                    <a:pt x="544" y="762"/>
                  </a:lnTo>
                  <a:lnTo>
                    <a:pt x="544" y="789"/>
                  </a:lnTo>
                  <a:lnTo>
                    <a:pt x="544" y="816"/>
                  </a:lnTo>
                  <a:close/>
                  <a:moveTo>
                    <a:pt x="1884" y="527"/>
                  </a:moveTo>
                  <a:lnTo>
                    <a:pt x="1892" y="528"/>
                  </a:lnTo>
                  <a:lnTo>
                    <a:pt x="1898" y="528"/>
                  </a:lnTo>
                  <a:lnTo>
                    <a:pt x="1904" y="530"/>
                  </a:lnTo>
                  <a:lnTo>
                    <a:pt x="1910" y="531"/>
                  </a:lnTo>
                  <a:lnTo>
                    <a:pt x="1916" y="535"/>
                  </a:lnTo>
                  <a:lnTo>
                    <a:pt x="1922" y="537"/>
                  </a:lnTo>
                  <a:lnTo>
                    <a:pt x="1927" y="541"/>
                  </a:lnTo>
                  <a:lnTo>
                    <a:pt x="1931" y="544"/>
                  </a:lnTo>
                  <a:lnTo>
                    <a:pt x="1937" y="550"/>
                  </a:lnTo>
                  <a:lnTo>
                    <a:pt x="1941" y="555"/>
                  </a:lnTo>
                  <a:lnTo>
                    <a:pt x="1945" y="561"/>
                  </a:lnTo>
                  <a:lnTo>
                    <a:pt x="1949" y="567"/>
                  </a:lnTo>
                  <a:lnTo>
                    <a:pt x="1956" y="581"/>
                  </a:lnTo>
                  <a:lnTo>
                    <a:pt x="1961" y="597"/>
                  </a:lnTo>
                  <a:lnTo>
                    <a:pt x="1965" y="600"/>
                  </a:lnTo>
                  <a:lnTo>
                    <a:pt x="1967" y="601"/>
                  </a:lnTo>
                  <a:lnTo>
                    <a:pt x="1998" y="580"/>
                  </a:lnTo>
                  <a:lnTo>
                    <a:pt x="2028" y="563"/>
                  </a:lnTo>
                  <a:lnTo>
                    <a:pt x="2043" y="555"/>
                  </a:lnTo>
                  <a:lnTo>
                    <a:pt x="2058" y="549"/>
                  </a:lnTo>
                  <a:lnTo>
                    <a:pt x="2073" y="542"/>
                  </a:lnTo>
                  <a:lnTo>
                    <a:pt x="2088" y="537"/>
                  </a:lnTo>
                  <a:lnTo>
                    <a:pt x="2102" y="531"/>
                  </a:lnTo>
                  <a:lnTo>
                    <a:pt x="2117" y="527"/>
                  </a:lnTo>
                  <a:lnTo>
                    <a:pt x="2132" y="524"/>
                  </a:lnTo>
                  <a:lnTo>
                    <a:pt x="2146" y="521"/>
                  </a:lnTo>
                  <a:lnTo>
                    <a:pt x="2161" y="518"/>
                  </a:lnTo>
                  <a:lnTo>
                    <a:pt x="2175" y="517"/>
                  </a:lnTo>
                  <a:lnTo>
                    <a:pt x="2190" y="516"/>
                  </a:lnTo>
                  <a:lnTo>
                    <a:pt x="2204" y="515"/>
                  </a:lnTo>
                  <a:lnTo>
                    <a:pt x="2238" y="516"/>
                  </a:lnTo>
                  <a:lnTo>
                    <a:pt x="2270" y="518"/>
                  </a:lnTo>
                  <a:lnTo>
                    <a:pt x="2302" y="522"/>
                  </a:lnTo>
                  <a:lnTo>
                    <a:pt x="2333" y="526"/>
                  </a:lnTo>
                  <a:lnTo>
                    <a:pt x="2362" y="531"/>
                  </a:lnTo>
                  <a:lnTo>
                    <a:pt x="2393" y="539"/>
                  </a:lnTo>
                  <a:lnTo>
                    <a:pt x="2421" y="547"/>
                  </a:lnTo>
                  <a:lnTo>
                    <a:pt x="2447" y="556"/>
                  </a:lnTo>
                  <a:lnTo>
                    <a:pt x="2474" y="567"/>
                  </a:lnTo>
                  <a:lnTo>
                    <a:pt x="2500" y="580"/>
                  </a:lnTo>
                  <a:lnTo>
                    <a:pt x="2525" y="593"/>
                  </a:lnTo>
                  <a:lnTo>
                    <a:pt x="2550" y="608"/>
                  </a:lnTo>
                  <a:lnTo>
                    <a:pt x="2572" y="624"/>
                  </a:lnTo>
                  <a:lnTo>
                    <a:pt x="2595" y="642"/>
                  </a:lnTo>
                  <a:lnTo>
                    <a:pt x="2616" y="660"/>
                  </a:lnTo>
                  <a:lnTo>
                    <a:pt x="2638" y="679"/>
                  </a:lnTo>
                  <a:lnTo>
                    <a:pt x="2657" y="701"/>
                  </a:lnTo>
                  <a:lnTo>
                    <a:pt x="2675" y="723"/>
                  </a:lnTo>
                  <a:lnTo>
                    <a:pt x="2693" y="745"/>
                  </a:lnTo>
                  <a:lnTo>
                    <a:pt x="2709" y="769"/>
                  </a:lnTo>
                  <a:lnTo>
                    <a:pt x="2723" y="795"/>
                  </a:lnTo>
                  <a:lnTo>
                    <a:pt x="2737" y="820"/>
                  </a:lnTo>
                  <a:lnTo>
                    <a:pt x="2748" y="847"/>
                  </a:lnTo>
                  <a:lnTo>
                    <a:pt x="2759" y="875"/>
                  </a:lnTo>
                  <a:lnTo>
                    <a:pt x="2769" y="904"/>
                  </a:lnTo>
                  <a:lnTo>
                    <a:pt x="2778" y="933"/>
                  </a:lnTo>
                  <a:lnTo>
                    <a:pt x="2784" y="965"/>
                  </a:lnTo>
                  <a:lnTo>
                    <a:pt x="2789" y="996"/>
                  </a:lnTo>
                  <a:lnTo>
                    <a:pt x="2794" y="1029"/>
                  </a:lnTo>
                  <a:lnTo>
                    <a:pt x="2797" y="1063"/>
                  </a:lnTo>
                  <a:lnTo>
                    <a:pt x="2799" y="1098"/>
                  </a:lnTo>
                  <a:lnTo>
                    <a:pt x="2800" y="1133"/>
                  </a:lnTo>
                  <a:lnTo>
                    <a:pt x="2799" y="1169"/>
                  </a:lnTo>
                  <a:lnTo>
                    <a:pt x="2797" y="1204"/>
                  </a:lnTo>
                  <a:lnTo>
                    <a:pt x="2794" y="1237"/>
                  </a:lnTo>
                  <a:lnTo>
                    <a:pt x="2789" y="1270"/>
                  </a:lnTo>
                  <a:lnTo>
                    <a:pt x="2784" y="1301"/>
                  </a:lnTo>
                  <a:lnTo>
                    <a:pt x="2778" y="1331"/>
                  </a:lnTo>
                  <a:lnTo>
                    <a:pt x="2769" y="1361"/>
                  </a:lnTo>
                  <a:lnTo>
                    <a:pt x="2759" y="1391"/>
                  </a:lnTo>
                  <a:lnTo>
                    <a:pt x="2748" y="1418"/>
                  </a:lnTo>
                  <a:lnTo>
                    <a:pt x="2737" y="1445"/>
                  </a:lnTo>
                  <a:lnTo>
                    <a:pt x="2724" y="1471"/>
                  </a:lnTo>
                  <a:lnTo>
                    <a:pt x="2709" y="1496"/>
                  </a:lnTo>
                  <a:lnTo>
                    <a:pt x="2694" y="1519"/>
                  </a:lnTo>
                  <a:lnTo>
                    <a:pt x="2676" y="1542"/>
                  </a:lnTo>
                  <a:lnTo>
                    <a:pt x="2658" y="1564"/>
                  </a:lnTo>
                  <a:lnTo>
                    <a:pt x="2639" y="1585"/>
                  </a:lnTo>
                  <a:lnTo>
                    <a:pt x="2618" y="1605"/>
                  </a:lnTo>
                  <a:lnTo>
                    <a:pt x="2597" y="1623"/>
                  </a:lnTo>
                  <a:lnTo>
                    <a:pt x="2574" y="1640"/>
                  </a:lnTo>
                  <a:lnTo>
                    <a:pt x="2551" y="1657"/>
                  </a:lnTo>
                  <a:lnTo>
                    <a:pt x="2527" y="1671"/>
                  </a:lnTo>
                  <a:lnTo>
                    <a:pt x="2502" y="1685"/>
                  </a:lnTo>
                  <a:lnTo>
                    <a:pt x="2476" y="1697"/>
                  </a:lnTo>
                  <a:lnTo>
                    <a:pt x="2450" y="1707"/>
                  </a:lnTo>
                  <a:lnTo>
                    <a:pt x="2422" y="1717"/>
                  </a:lnTo>
                  <a:lnTo>
                    <a:pt x="2394" y="1725"/>
                  </a:lnTo>
                  <a:lnTo>
                    <a:pt x="2364" y="1732"/>
                  </a:lnTo>
                  <a:lnTo>
                    <a:pt x="2333" y="1738"/>
                  </a:lnTo>
                  <a:lnTo>
                    <a:pt x="2303" y="1742"/>
                  </a:lnTo>
                  <a:lnTo>
                    <a:pt x="2271" y="1745"/>
                  </a:lnTo>
                  <a:lnTo>
                    <a:pt x="2238" y="1747"/>
                  </a:lnTo>
                  <a:lnTo>
                    <a:pt x="2204" y="1748"/>
                  </a:lnTo>
                  <a:lnTo>
                    <a:pt x="2190" y="1747"/>
                  </a:lnTo>
                  <a:lnTo>
                    <a:pt x="2176" y="1746"/>
                  </a:lnTo>
                  <a:lnTo>
                    <a:pt x="2161" y="1745"/>
                  </a:lnTo>
                  <a:lnTo>
                    <a:pt x="2147" y="1743"/>
                  </a:lnTo>
                  <a:lnTo>
                    <a:pt x="2133" y="1741"/>
                  </a:lnTo>
                  <a:lnTo>
                    <a:pt x="2118" y="1738"/>
                  </a:lnTo>
                  <a:lnTo>
                    <a:pt x="2104" y="1733"/>
                  </a:lnTo>
                  <a:lnTo>
                    <a:pt x="2090" y="1729"/>
                  </a:lnTo>
                  <a:lnTo>
                    <a:pt x="2075" y="1724"/>
                  </a:lnTo>
                  <a:lnTo>
                    <a:pt x="2061" y="1718"/>
                  </a:lnTo>
                  <a:lnTo>
                    <a:pt x="2047" y="1712"/>
                  </a:lnTo>
                  <a:lnTo>
                    <a:pt x="2033" y="1704"/>
                  </a:lnTo>
                  <a:lnTo>
                    <a:pt x="2004" y="1689"/>
                  </a:lnTo>
                  <a:lnTo>
                    <a:pt x="1975" y="1671"/>
                  </a:lnTo>
                  <a:lnTo>
                    <a:pt x="1975" y="2158"/>
                  </a:lnTo>
                  <a:lnTo>
                    <a:pt x="1976" y="2177"/>
                  </a:lnTo>
                  <a:lnTo>
                    <a:pt x="1979" y="2195"/>
                  </a:lnTo>
                  <a:lnTo>
                    <a:pt x="1982" y="2210"/>
                  </a:lnTo>
                  <a:lnTo>
                    <a:pt x="1987" y="2224"/>
                  </a:lnTo>
                  <a:lnTo>
                    <a:pt x="1994" y="2236"/>
                  </a:lnTo>
                  <a:lnTo>
                    <a:pt x="2001" y="2247"/>
                  </a:lnTo>
                  <a:lnTo>
                    <a:pt x="2011" y="2255"/>
                  </a:lnTo>
                  <a:lnTo>
                    <a:pt x="2022" y="2263"/>
                  </a:lnTo>
                  <a:lnTo>
                    <a:pt x="2033" y="2269"/>
                  </a:lnTo>
                  <a:lnTo>
                    <a:pt x="2047" y="2275"/>
                  </a:lnTo>
                  <a:lnTo>
                    <a:pt x="2062" y="2279"/>
                  </a:lnTo>
                  <a:lnTo>
                    <a:pt x="2079" y="2281"/>
                  </a:lnTo>
                  <a:lnTo>
                    <a:pt x="2097" y="2284"/>
                  </a:lnTo>
                  <a:lnTo>
                    <a:pt x="2116" y="2286"/>
                  </a:lnTo>
                  <a:lnTo>
                    <a:pt x="2137" y="2287"/>
                  </a:lnTo>
                  <a:lnTo>
                    <a:pt x="2159" y="2287"/>
                  </a:lnTo>
                  <a:lnTo>
                    <a:pt x="2159" y="2310"/>
                  </a:lnTo>
                  <a:lnTo>
                    <a:pt x="1426" y="2310"/>
                  </a:lnTo>
                  <a:lnTo>
                    <a:pt x="1426" y="2287"/>
                  </a:lnTo>
                  <a:lnTo>
                    <a:pt x="1449" y="2287"/>
                  </a:lnTo>
                  <a:lnTo>
                    <a:pt x="1469" y="2286"/>
                  </a:lnTo>
                  <a:lnTo>
                    <a:pt x="1488" y="2284"/>
                  </a:lnTo>
                  <a:lnTo>
                    <a:pt x="1507" y="2281"/>
                  </a:lnTo>
                  <a:lnTo>
                    <a:pt x="1523" y="2278"/>
                  </a:lnTo>
                  <a:lnTo>
                    <a:pt x="1538" y="2275"/>
                  </a:lnTo>
                  <a:lnTo>
                    <a:pt x="1552" y="2269"/>
                  </a:lnTo>
                  <a:lnTo>
                    <a:pt x="1564" y="2263"/>
                  </a:lnTo>
                  <a:lnTo>
                    <a:pt x="1574" y="2255"/>
                  </a:lnTo>
                  <a:lnTo>
                    <a:pt x="1584" y="2246"/>
                  </a:lnTo>
                  <a:lnTo>
                    <a:pt x="1592" y="2236"/>
                  </a:lnTo>
                  <a:lnTo>
                    <a:pt x="1598" y="2223"/>
                  </a:lnTo>
                  <a:lnTo>
                    <a:pt x="1603" y="2210"/>
                  </a:lnTo>
                  <a:lnTo>
                    <a:pt x="1607" y="2194"/>
                  </a:lnTo>
                  <a:lnTo>
                    <a:pt x="1609" y="2176"/>
                  </a:lnTo>
                  <a:lnTo>
                    <a:pt x="1610" y="2157"/>
                  </a:lnTo>
                  <a:lnTo>
                    <a:pt x="1610" y="714"/>
                  </a:lnTo>
                  <a:lnTo>
                    <a:pt x="1609" y="695"/>
                  </a:lnTo>
                  <a:lnTo>
                    <a:pt x="1607" y="676"/>
                  </a:lnTo>
                  <a:lnTo>
                    <a:pt x="1603" y="659"/>
                  </a:lnTo>
                  <a:lnTo>
                    <a:pt x="1598" y="643"/>
                  </a:lnTo>
                  <a:lnTo>
                    <a:pt x="1592" y="629"/>
                  </a:lnTo>
                  <a:lnTo>
                    <a:pt x="1584" y="615"/>
                  </a:lnTo>
                  <a:lnTo>
                    <a:pt x="1574" y="603"/>
                  </a:lnTo>
                  <a:lnTo>
                    <a:pt x="1564" y="592"/>
                  </a:lnTo>
                  <a:lnTo>
                    <a:pt x="1552" y="582"/>
                  </a:lnTo>
                  <a:lnTo>
                    <a:pt x="1538" y="575"/>
                  </a:lnTo>
                  <a:lnTo>
                    <a:pt x="1523" y="567"/>
                  </a:lnTo>
                  <a:lnTo>
                    <a:pt x="1507" y="562"/>
                  </a:lnTo>
                  <a:lnTo>
                    <a:pt x="1488" y="557"/>
                  </a:lnTo>
                  <a:lnTo>
                    <a:pt x="1469" y="554"/>
                  </a:lnTo>
                  <a:lnTo>
                    <a:pt x="1449" y="552"/>
                  </a:lnTo>
                  <a:lnTo>
                    <a:pt x="1426" y="551"/>
                  </a:lnTo>
                  <a:lnTo>
                    <a:pt x="1426" y="527"/>
                  </a:lnTo>
                  <a:lnTo>
                    <a:pt x="1884" y="527"/>
                  </a:lnTo>
                  <a:close/>
                </a:path>
              </a:pathLst>
            </a:custGeom>
            <a:solidFill>
              <a:srgbClr val="96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1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5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reeform 5"/>
          <p:cNvSpPr>
            <a:spLocks noChangeAspect="1" noEditPoints="1"/>
          </p:cNvSpPr>
          <p:nvPr userDrawn="1"/>
        </p:nvSpPr>
        <p:spPr bwMode="auto">
          <a:xfrm>
            <a:off x="6882078" y="6104055"/>
            <a:ext cx="620258" cy="395111"/>
          </a:xfrm>
          <a:custGeom>
            <a:avLst/>
            <a:gdLst>
              <a:gd name="T0" fmla="*/ 10447 w 16298"/>
              <a:gd name="T1" fmla="*/ 4039 h 10382"/>
              <a:gd name="T2" fmla="*/ 10988 w 16298"/>
              <a:gd name="T3" fmla="*/ 3921 h 10382"/>
              <a:gd name="T4" fmla="*/ 11865 w 16298"/>
              <a:gd name="T5" fmla="*/ 3891 h 10382"/>
              <a:gd name="T6" fmla="*/ 12950 w 16298"/>
              <a:gd name="T7" fmla="*/ 4414 h 10382"/>
              <a:gd name="T8" fmla="*/ 13528 w 16298"/>
              <a:gd name="T9" fmla="*/ 5487 h 10382"/>
              <a:gd name="T10" fmla="*/ 13489 w 16298"/>
              <a:gd name="T11" fmla="*/ 6877 h 10382"/>
              <a:gd name="T12" fmla="*/ 12837 w 16298"/>
              <a:gd name="T13" fmla="*/ 7882 h 10382"/>
              <a:gd name="T14" fmla="*/ 11695 w 16298"/>
              <a:gd name="T15" fmla="*/ 8322 h 10382"/>
              <a:gd name="T16" fmla="*/ 10917 w 16298"/>
              <a:gd name="T17" fmla="*/ 8247 h 10382"/>
              <a:gd name="T18" fmla="*/ 10642 w 16298"/>
              <a:gd name="T19" fmla="*/ 10149 h 10382"/>
              <a:gd name="T20" fmla="*/ 8520 w 16298"/>
              <a:gd name="T21" fmla="*/ 10295 h 10382"/>
              <a:gd name="T22" fmla="*/ 9142 w 16298"/>
              <a:gd name="T23" fmla="*/ 10088 h 10382"/>
              <a:gd name="T24" fmla="*/ 9084 w 16298"/>
              <a:gd name="T25" fmla="*/ 4193 h 10382"/>
              <a:gd name="T26" fmla="*/ 1601 w 16298"/>
              <a:gd name="T27" fmla="*/ 7239 h 10382"/>
              <a:gd name="T28" fmla="*/ 132 w 16298"/>
              <a:gd name="T29" fmla="*/ 6220 h 10382"/>
              <a:gd name="T30" fmla="*/ 438 w 16298"/>
              <a:gd name="T31" fmla="*/ 4444 h 10382"/>
              <a:gd name="T32" fmla="*/ 3376 w 16298"/>
              <a:gd name="T33" fmla="*/ 5568 h 10382"/>
              <a:gd name="T34" fmla="*/ 2797 w 16298"/>
              <a:gd name="T35" fmla="*/ 6829 h 10382"/>
              <a:gd name="T36" fmla="*/ 1107 w 16298"/>
              <a:gd name="T37" fmla="*/ 102 h 10382"/>
              <a:gd name="T38" fmla="*/ 9 w 16298"/>
              <a:gd name="T39" fmla="*/ 1502 h 10382"/>
              <a:gd name="T40" fmla="*/ 813 w 16298"/>
              <a:gd name="T41" fmla="*/ 3103 h 10382"/>
              <a:gd name="T42" fmla="*/ 3374 w 16298"/>
              <a:gd name="T43" fmla="*/ 1595 h 10382"/>
              <a:gd name="T44" fmla="*/ 2401 w 16298"/>
              <a:gd name="T45" fmla="*/ 156 h 10382"/>
              <a:gd name="T46" fmla="*/ 6626 w 16298"/>
              <a:gd name="T47" fmla="*/ 332 h 10382"/>
              <a:gd name="T48" fmla="*/ 7270 w 16298"/>
              <a:gd name="T49" fmla="*/ 2010 h 10382"/>
              <a:gd name="T50" fmla="*/ 6038 w 16298"/>
              <a:gd name="T51" fmla="*/ 3292 h 10382"/>
              <a:gd name="T52" fmla="*/ 4024 w 16298"/>
              <a:gd name="T53" fmla="*/ 1118 h 10382"/>
              <a:gd name="T54" fmla="*/ 5366 w 16298"/>
              <a:gd name="T55" fmla="*/ 18 h 10382"/>
              <a:gd name="T56" fmla="*/ 5476 w 16298"/>
              <a:gd name="T57" fmla="*/ 8101 h 10382"/>
              <a:gd name="T58" fmla="*/ 3487 w 16298"/>
              <a:gd name="T59" fmla="*/ 8194 h 10382"/>
              <a:gd name="T60" fmla="*/ 3922 w 16298"/>
              <a:gd name="T61" fmla="*/ 7728 h 10382"/>
              <a:gd name="T62" fmla="*/ 3789 w 16298"/>
              <a:gd name="T63" fmla="*/ 4159 h 10382"/>
              <a:gd name="T64" fmla="*/ 5025 w 16298"/>
              <a:gd name="T65" fmla="*/ 3913 h 10382"/>
              <a:gd name="T66" fmla="*/ 5288 w 16298"/>
              <a:gd name="T67" fmla="*/ 4124 h 10382"/>
              <a:gd name="T68" fmla="*/ 5942 w 16298"/>
              <a:gd name="T69" fmla="*/ 3865 h 10382"/>
              <a:gd name="T70" fmla="*/ 7795 w 16298"/>
              <a:gd name="T71" fmla="*/ 4297 h 10382"/>
              <a:gd name="T72" fmla="*/ 8304 w 16298"/>
              <a:gd name="T73" fmla="*/ 7853 h 10382"/>
              <a:gd name="T74" fmla="*/ 8859 w 16298"/>
              <a:gd name="T75" fmla="*/ 8213 h 10382"/>
              <a:gd name="T76" fmla="*/ 6807 w 16298"/>
              <a:gd name="T77" fmla="*/ 8027 h 10382"/>
              <a:gd name="T78" fmla="*/ 6883 w 16298"/>
              <a:gd name="T79" fmla="*/ 4822 h 10382"/>
              <a:gd name="T80" fmla="*/ 6151 w 16298"/>
              <a:gd name="T81" fmla="*/ 3942 h 10382"/>
              <a:gd name="T82" fmla="*/ 5510 w 16298"/>
              <a:gd name="T83" fmla="*/ 4089 h 10382"/>
              <a:gd name="T84" fmla="*/ 5264 w 16298"/>
              <a:gd name="T85" fmla="*/ 4796 h 10382"/>
              <a:gd name="T86" fmla="*/ 12141 w 16298"/>
              <a:gd name="T87" fmla="*/ 4439 h 10382"/>
              <a:gd name="T88" fmla="*/ 11696 w 16298"/>
              <a:gd name="T89" fmla="*/ 3988 h 10382"/>
              <a:gd name="T90" fmla="*/ 11037 w 16298"/>
              <a:gd name="T91" fmla="*/ 3992 h 10382"/>
              <a:gd name="T92" fmla="*/ 10542 w 16298"/>
              <a:gd name="T93" fmla="*/ 4399 h 10382"/>
              <a:gd name="T94" fmla="*/ 10624 w 16298"/>
              <a:gd name="T95" fmla="*/ 7999 h 10382"/>
              <a:gd name="T96" fmla="*/ 11230 w 16298"/>
              <a:gd name="T97" fmla="*/ 8239 h 10382"/>
              <a:gd name="T98" fmla="*/ 11875 w 16298"/>
              <a:gd name="T99" fmla="*/ 8114 h 10382"/>
              <a:gd name="T100" fmla="*/ 12179 w 16298"/>
              <a:gd name="T101" fmla="*/ 7561 h 10382"/>
              <a:gd name="T102" fmla="*/ 14150 w 16298"/>
              <a:gd name="T103" fmla="*/ 2850 h 10382"/>
              <a:gd name="T104" fmla="*/ 14341 w 16298"/>
              <a:gd name="T105" fmla="*/ 2150 h 10382"/>
              <a:gd name="T106" fmla="*/ 15043 w 16298"/>
              <a:gd name="T107" fmla="*/ 2025 h 10382"/>
              <a:gd name="T108" fmla="*/ 15453 w 16298"/>
              <a:gd name="T109" fmla="*/ 2617 h 10382"/>
              <a:gd name="T110" fmla="*/ 15101 w 16298"/>
              <a:gd name="T111" fmla="*/ 3251 h 10382"/>
              <a:gd name="T112" fmla="*/ 14393 w 16298"/>
              <a:gd name="T113" fmla="*/ 3198 h 10382"/>
              <a:gd name="T114" fmla="*/ 15535 w 16298"/>
              <a:gd name="T115" fmla="*/ 4112 h 10382"/>
              <a:gd name="T116" fmla="*/ 15645 w 16298"/>
              <a:gd name="T117" fmla="*/ 7881 h 10382"/>
              <a:gd name="T118" fmla="*/ 16255 w 16298"/>
              <a:gd name="T119" fmla="*/ 8214 h 10382"/>
              <a:gd name="T120" fmla="*/ 14095 w 16298"/>
              <a:gd name="T121" fmla="*/ 8005 h 10382"/>
              <a:gd name="T122" fmla="*/ 14155 w 16298"/>
              <a:gd name="T123" fmla="*/ 4290 h 10382"/>
              <a:gd name="T124" fmla="*/ 13514 w 16298"/>
              <a:gd name="T125" fmla="*/ 3984 h 10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298" h="10382">
                <a:moveTo>
                  <a:pt x="10209" y="3897"/>
                </a:moveTo>
                <a:lnTo>
                  <a:pt x="10222" y="3897"/>
                </a:lnTo>
                <a:lnTo>
                  <a:pt x="10234" y="3898"/>
                </a:lnTo>
                <a:lnTo>
                  <a:pt x="10246" y="3899"/>
                </a:lnTo>
                <a:lnTo>
                  <a:pt x="10259" y="3901"/>
                </a:lnTo>
                <a:lnTo>
                  <a:pt x="10270" y="3903"/>
                </a:lnTo>
                <a:lnTo>
                  <a:pt x="10282" y="3906"/>
                </a:lnTo>
                <a:lnTo>
                  <a:pt x="10293" y="3909"/>
                </a:lnTo>
                <a:lnTo>
                  <a:pt x="10304" y="3913"/>
                </a:lnTo>
                <a:lnTo>
                  <a:pt x="10315" y="3917"/>
                </a:lnTo>
                <a:lnTo>
                  <a:pt x="10326" y="3922"/>
                </a:lnTo>
                <a:lnTo>
                  <a:pt x="10336" y="3927"/>
                </a:lnTo>
                <a:lnTo>
                  <a:pt x="10346" y="3932"/>
                </a:lnTo>
                <a:lnTo>
                  <a:pt x="10355" y="3939"/>
                </a:lnTo>
                <a:lnTo>
                  <a:pt x="10366" y="3945"/>
                </a:lnTo>
                <a:lnTo>
                  <a:pt x="10375" y="3953"/>
                </a:lnTo>
                <a:lnTo>
                  <a:pt x="10384" y="3961"/>
                </a:lnTo>
                <a:lnTo>
                  <a:pt x="10392" y="3969"/>
                </a:lnTo>
                <a:lnTo>
                  <a:pt x="10401" y="3977"/>
                </a:lnTo>
                <a:lnTo>
                  <a:pt x="10409" y="3986"/>
                </a:lnTo>
                <a:lnTo>
                  <a:pt x="10417" y="3996"/>
                </a:lnTo>
                <a:lnTo>
                  <a:pt x="10433" y="4017"/>
                </a:lnTo>
                <a:lnTo>
                  <a:pt x="10447" y="4039"/>
                </a:lnTo>
                <a:lnTo>
                  <a:pt x="10460" y="4064"/>
                </a:lnTo>
                <a:lnTo>
                  <a:pt x="10474" y="4091"/>
                </a:lnTo>
                <a:lnTo>
                  <a:pt x="10485" y="4119"/>
                </a:lnTo>
                <a:lnTo>
                  <a:pt x="10495" y="4150"/>
                </a:lnTo>
                <a:lnTo>
                  <a:pt x="10501" y="4155"/>
                </a:lnTo>
                <a:lnTo>
                  <a:pt x="10506" y="4158"/>
                </a:lnTo>
                <a:lnTo>
                  <a:pt x="10510" y="4161"/>
                </a:lnTo>
                <a:lnTo>
                  <a:pt x="10513" y="4161"/>
                </a:lnTo>
                <a:lnTo>
                  <a:pt x="10570" y="4124"/>
                </a:lnTo>
                <a:lnTo>
                  <a:pt x="10626" y="4090"/>
                </a:lnTo>
                <a:lnTo>
                  <a:pt x="10655" y="4073"/>
                </a:lnTo>
                <a:lnTo>
                  <a:pt x="10683" y="4058"/>
                </a:lnTo>
                <a:lnTo>
                  <a:pt x="10711" y="4041"/>
                </a:lnTo>
                <a:lnTo>
                  <a:pt x="10739" y="4027"/>
                </a:lnTo>
                <a:lnTo>
                  <a:pt x="10767" y="4013"/>
                </a:lnTo>
                <a:lnTo>
                  <a:pt x="10794" y="3999"/>
                </a:lnTo>
                <a:lnTo>
                  <a:pt x="10823" y="3987"/>
                </a:lnTo>
                <a:lnTo>
                  <a:pt x="10850" y="3974"/>
                </a:lnTo>
                <a:lnTo>
                  <a:pt x="10878" y="3963"/>
                </a:lnTo>
                <a:lnTo>
                  <a:pt x="10905" y="3952"/>
                </a:lnTo>
                <a:lnTo>
                  <a:pt x="10933" y="3940"/>
                </a:lnTo>
                <a:lnTo>
                  <a:pt x="10960" y="3930"/>
                </a:lnTo>
                <a:lnTo>
                  <a:pt x="10988" y="3921"/>
                </a:lnTo>
                <a:lnTo>
                  <a:pt x="11015" y="3913"/>
                </a:lnTo>
                <a:lnTo>
                  <a:pt x="11043" y="3905"/>
                </a:lnTo>
                <a:lnTo>
                  <a:pt x="11069" y="3897"/>
                </a:lnTo>
                <a:lnTo>
                  <a:pt x="11097" y="3890"/>
                </a:lnTo>
                <a:lnTo>
                  <a:pt x="11124" y="3884"/>
                </a:lnTo>
                <a:lnTo>
                  <a:pt x="11151" y="3878"/>
                </a:lnTo>
                <a:lnTo>
                  <a:pt x="11178" y="3873"/>
                </a:lnTo>
                <a:lnTo>
                  <a:pt x="11205" y="3869"/>
                </a:lnTo>
                <a:lnTo>
                  <a:pt x="11231" y="3865"/>
                </a:lnTo>
                <a:lnTo>
                  <a:pt x="11259" y="3862"/>
                </a:lnTo>
                <a:lnTo>
                  <a:pt x="11285" y="3859"/>
                </a:lnTo>
                <a:lnTo>
                  <a:pt x="11312" y="3857"/>
                </a:lnTo>
                <a:lnTo>
                  <a:pt x="11338" y="3855"/>
                </a:lnTo>
                <a:lnTo>
                  <a:pt x="11365" y="3855"/>
                </a:lnTo>
                <a:lnTo>
                  <a:pt x="11391" y="3854"/>
                </a:lnTo>
                <a:lnTo>
                  <a:pt x="11453" y="3855"/>
                </a:lnTo>
                <a:lnTo>
                  <a:pt x="11515" y="3857"/>
                </a:lnTo>
                <a:lnTo>
                  <a:pt x="11575" y="3859"/>
                </a:lnTo>
                <a:lnTo>
                  <a:pt x="11634" y="3864"/>
                </a:lnTo>
                <a:lnTo>
                  <a:pt x="11693" y="3869"/>
                </a:lnTo>
                <a:lnTo>
                  <a:pt x="11751" y="3875"/>
                </a:lnTo>
                <a:lnTo>
                  <a:pt x="11808" y="3883"/>
                </a:lnTo>
                <a:lnTo>
                  <a:pt x="11865" y="3891"/>
                </a:lnTo>
                <a:lnTo>
                  <a:pt x="11920" y="3901"/>
                </a:lnTo>
                <a:lnTo>
                  <a:pt x="11975" y="3912"/>
                </a:lnTo>
                <a:lnTo>
                  <a:pt x="12030" y="3924"/>
                </a:lnTo>
                <a:lnTo>
                  <a:pt x="12083" y="3938"/>
                </a:lnTo>
                <a:lnTo>
                  <a:pt x="12136" y="3953"/>
                </a:lnTo>
                <a:lnTo>
                  <a:pt x="12187" y="3969"/>
                </a:lnTo>
                <a:lnTo>
                  <a:pt x="12239" y="3985"/>
                </a:lnTo>
                <a:lnTo>
                  <a:pt x="12289" y="4003"/>
                </a:lnTo>
                <a:lnTo>
                  <a:pt x="12339" y="4022"/>
                </a:lnTo>
                <a:lnTo>
                  <a:pt x="12386" y="4043"/>
                </a:lnTo>
                <a:lnTo>
                  <a:pt x="12435" y="4065"/>
                </a:lnTo>
                <a:lnTo>
                  <a:pt x="12482" y="4087"/>
                </a:lnTo>
                <a:lnTo>
                  <a:pt x="12528" y="4111"/>
                </a:lnTo>
                <a:lnTo>
                  <a:pt x="12574" y="4136"/>
                </a:lnTo>
                <a:lnTo>
                  <a:pt x="12619" y="4162"/>
                </a:lnTo>
                <a:lnTo>
                  <a:pt x="12664" y="4190"/>
                </a:lnTo>
                <a:lnTo>
                  <a:pt x="12706" y="4218"/>
                </a:lnTo>
                <a:lnTo>
                  <a:pt x="12749" y="4248"/>
                </a:lnTo>
                <a:lnTo>
                  <a:pt x="12791" y="4279"/>
                </a:lnTo>
                <a:lnTo>
                  <a:pt x="12832" y="4311"/>
                </a:lnTo>
                <a:lnTo>
                  <a:pt x="12872" y="4344"/>
                </a:lnTo>
                <a:lnTo>
                  <a:pt x="12911" y="4378"/>
                </a:lnTo>
                <a:lnTo>
                  <a:pt x="12950" y="4414"/>
                </a:lnTo>
                <a:lnTo>
                  <a:pt x="12987" y="4451"/>
                </a:lnTo>
                <a:lnTo>
                  <a:pt x="13025" y="4489"/>
                </a:lnTo>
                <a:lnTo>
                  <a:pt x="13061" y="4527"/>
                </a:lnTo>
                <a:lnTo>
                  <a:pt x="13095" y="4567"/>
                </a:lnTo>
                <a:lnTo>
                  <a:pt x="13128" y="4608"/>
                </a:lnTo>
                <a:lnTo>
                  <a:pt x="13161" y="4649"/>
                </a:lnTo>
                <a:lnTo>
                  <a:pt x="13191" y="4690"/>
                </a:lnTo>
                <a:lnTo>
                  <a:pt x="13222" y="4734"/>
                </a:lnTo>
                <a:lnTo>
                  <a:pt x="13250" y="4778"/>
                </a:lnTo>
                <a:lnTo>
                  <a:pt x="13278" y="4823"/>
                </a:lnTo>
                <a:lnTo>
                  <a:pt x="13304" y="4869"/>
                </a:lnTo>
                <a:lnTo>
                  <a:pt x="13329" y="4915"/>
                </a:lnTo>
                <a:lnTo>
                  <a:pt x="13353" y="4963"/>
                </a:lnTo>
                <a:lnTo>
                  <a:pt x="13376" y="5011"/>
                </a:lnTo>
                <a:lnTo>
                  <a:pt x="13398" y="5061"/>
                </a:lnTo>
                <a:lnTo>
                  <a:pt x="13418" y="5110"/>
                </a:lnTo>
                <a:lnTo>
                  <a:pt x="13438" y="5162"/>
                </a:lnTo>
                <a:lnTo>
                  <a:pt x="13455" y="5214"/>
                </a:lnTo>
                <a:lnTo>
                  <a:pt x="13472" y="5267"/>
                </a:lnTo>
                <a:lnTo>
                  <a:pt x="13489" y="5320"/>
                </a:lnTo>
                <a:lnTo>
                  <a:pt x="13503" y="5375"/>
                </a:lnTo>
                <a:lnTo>
                  <a:pt x="13516" y="5430"/>
                </a:lnTo>
                <a:lnTo>
                  <a:pt x="13528" y="5487"/>
                </a:lnTo>
                <a:lnTo>
                  <a:pt x="13540" y="5544"/>
                </a:lnTo>
                <a:lnTo>
                  <a:pt x="13550" y="5602"/>
                </a:lnTo>
                <a:lnTo>
                  <a:pt x="13558" y="5661"/>
                </a:lnTo>
                <a:lnTo>
                  <a:pt x="13566" y="5721"/>
                </a:lnTo>
                <a:lnTo>
                  <a:pt x="13572" y="5782"/>
                </a:lnTo>
                <a:lnTo>
                  <a:pt x="13577" y="5844"/>
                </a:lnTo>
                <a:lnTo>
                  <a:pt x="13581" y="5907"/>
                </a:lnTo>
                <a:lnTo>
                  <a:pt x="13584" y="5970"/>
                </a:lnTo>
                <a:lnTo>
                  <a:pt x="13586" y="6034"/>
                </a:lnTo>
                <a:lnTo>
                  <a:pt x="13587" y="6099"/>
                </a:lnTo>
                <a:lnTo>
                  <a:pt x="13586" y="6165"/>
                </a:lnTo>
                <a:lnTo>
                  <a:pt x="13584" y="6229"/>
                </a:lnTo>
                <a:lnTo>
                  <a:pt x="13581" y="6292"/>
                </a:lnTo>
                <a:lnTo>
                  <a:pt x="13578" y="6355"/>
                </a:lnTo>
                <a:lnTo>
                  <a:pt x="13572" y="6416"/>
                </a:lnTo>
                <a:lnTo>
                  <a:pt x="13566" y="6477"/>
                </a:lnTo>
                <a:lnTo>
                  <a:pt x="13559" y="6536"/>
                </a:lnTo>
                <a:lnTo>
                  <a:pt x="13550" y="6596"/>
                </a:lnTo>
                <a:lnTo>
                  <a:pt x="13541" y="6654"/>
                </a:lnTo>
                <a:lnTo>
                  <a:pt x="13529" y="6711"/>
                </a:lnTo>
                <a:lnTo>
                  <a:pt x="13517" y="6767"/>
                </a:lnTo>
                <a:lnTo>
                  <a:pt x="13504" y="6822"/>
                </a:lnTo>
                <a:lnTo>
                  <a:pt x="13489" y="6877"/>
                </a:lnTo>
                <a:lnTo>
                  <a:pt x="13473" y="6930"/>
                </a:lnTo>
                <a:lnTo>
                  <a:pt x="13456" y="6983"/>
                </a:lnTo>
                <a:lnTo>
                  <a:pt x="13439" y="7035"/>
                </a:lnTo>
                <a:lnTo>
                  <a:pt x="13419" y="7086"/>
                </a:lnTo>
                <a:lnTo>
                  <a:pt x="13399" y="7136"/>
                </a:lnTo>
                <a:lnTo>
                  <a:pt x="13378" y="7184"/>
                </a:lnTo>
                <a:lnTo>
                  <a:pt x="13355" y="7233"/>
                </a:lnTo>
                <a:lnTo>
                  <a:pt x="13331" y="7280"/>
                </a:lnTo>
                <a:lnTo>
                  <a:pt x="13306" y="7327"/>
                </a:lnTo>
                <a:lnTo>
                  <a:pt x="13280" y="7372"/>
                </a:lnTo>
                <a:lnTo>
                  <a:pt x="13252" y="7417"/>
                </a:lnTo>
                <a:lnTo>
                  <a:pt x="13224" y="7461"/>
                </a:lnTo>
                <a:lnTo>
                  <a:pt x="13194" y="7503"/>
                </a:lnTo>
                <a:lnTo>
                  <a:pt x="13164" y="7546"/>
                </a:lnTo>
                <a:lnTo>
                  <a:pt x="13132" y="7587"/>
                </a:lnTo>
                <a:lnTo>
                  <a:pt x="13098" y="7628"/>
                </a:lnTo>
                <a:lnTo>
                  <a:pt x="13065" y="7667"/>
                </a:lnTo>
                <a:lnTo>
                  <a:pt x="13029" y="7705"/>
                </a:lnTo>
                <a:lnTo>
                  <a:pt x="12993" y="7743"/>
                </a:lnTo>
                <a:lnTo>
                  <a:pt x="12955" y="7779"/>
                </a:lnTo>
                <a:lnTo>
                  <a:pt x="12916" y="7814"/>
                </a:lnTo>
                <a:lnTo>
                  <a:pt x="12877" y="7849"/>
                </a:lnTo>
                <a:lnTo>
                  <a:pt x="12837" y="7882"/>
                </a:lnTo>
                <a:lnTo>
                  <a:pt x="12796" y="7913"/>
                </a:lnTo>
                <a:lnTo>
                  <a:pt x="12754" y="7944"/>
                </a:lnTo>
                <a:lnTo>
                  <a:pt x="12712" y="7974"/>
                </a:lnTo>
                <a:lnTo>
                  <a:pt x="12669" y="8002"/>
                </a:lnTo>
                <a:lnTo>
                  <a:pt x="12625" y="8029"/>
                </a:lnTo>
                <a:lnTo>
                  <a:pt x="12580" y="8055"/>
                </a:lnTo>
                <a:lnTo>
                  <a:pt x="12534" y="8081"/>
                </a:lnTo>
                <a:lnTo>
                  <a:pt x="12488" y="8104"/>
                </a:lnTo>
                <a:lnTo>
                  <a:pt x="12440" y="8127"/>
                </a:lnTo>
                <a:lnTo>
                  <a:pt x="12393" y="8148"/>
                </a:lnTo>
                <a:lnTo>
                  <a:pt x="12344" y="8169"/>
                </a:lnTo>
                <a:lnTo>
                  <a:pt x="12294" y="8188"/>
                </a:lnTo>
                <a:lnTo>
                  <a:pt x="12244" y="8206"/>
                </a:lnTo>
                <a:lnTo>
                  <a:pt x="12192" y="8223"/>
                </a:lnTo>
                <a:lnTo>
                  <a:pt x="12140" y="8238"/>
                </a:lnTo>
                <a:lnTo>
                  <a:pt x="12088" y="8252"/>
                </a:lnTo>
                <a:lnTo>
                  <a:pt x="12034" y="8266"/>
                </a:lnTo>
                <a:lnTo>
                  <a:pt x="11979" y="8279"/>
                </a:lnTo>
                <a:lnTo>
                  <a:pt x="11924" y="8290"/>
                </a:lnTo>
                <a:lnTo>
                  <a:pt x="11868" y="8299"/>
                </a:lnTo>
                <a:lnTo>
                  <a:pt x="11811" y="8308"/>
                </a:lnTo>
                <a:lnTo>
                  <a:pt x="11754" y="8316"/>
                </a:lnTo>
                <a:lnTo>
                  <a:pt x="11695" y="8322"/>
                </a:lnTo>
                <a:lnTo>
                  <a:pt x="11636" y="8327"/>
                </a:lnTo>
                <a:lnTo>
                  <a:pt x="11576" y="8331"/>
                </a:lnTo>
                <a:lnTo>
                  <a:pt x="11516" y="8334"/>
                </a:lnTo>
                <a:lnTo>
                  <a:pt x="11453" y="8336"/>
                </a:lnTo>
                <a:lnTo>
                  <a:pt x="11391" y="8336"/>
                </a:lnTo>
                <a:lnTo>
                  <a:pt x="11365" y="8336"/>
                </a:lnTo>
                <a:lnTo>
                  <a:pt x="11338" y="8335"/>
                </a:lnTo>
                <a:lnTo>
                  <a:pt x="11312" y="8334"/>
                </a:lnTo>
                <a:lnTo>
                  <a:pt x="11285" y="8332"/>
                </a:lnTo>
                <a:lnTo>
                  <a:pt x="11259" y="8329"/>
                </a:lnTo>
                <a:lnTo>
                  <a:pt x="11233" y="8326"/>
                </a:lnTo>
                <a:lnTo>
                  <a:pt x="11207" y="8323"/>
                </a:lnTo>
                <a:lnTo>
                  <a:pt x="11180" y="8319"/>
                </a:lnTo>
                <a:lnTo>
                  <a:pt x="11154" y="8314"/>
                </a:lnTo>
                <a:lnTo>
                  <a:pt x="11127" y="8309"/>
                </a:lnTo>
                <a:lnTo>
                  <a:pt x="11101" y="8303"/>
                </a:lnTo>
                <a:lnTo>
                  <a:pt x="11074" y="8297"/>
                </a:lnTo>
                <a:lnTo>
                  <a:pt x="11048" y="8290"/>
                </a:lnTo>
                <a:lnTo>
                  <a:pt x="11022" y="8283"/>
                </a:lnTo>
                <a:lnTo>
                  <a:pt x="10995" y="8275"/>
                </a:lnTo>
                <a:lnTo>
                  <a:pt x="10969" y="8265"/>
                </a:lnTo>
                <a:lnTo>
                  <a:pt x="10943" y="8256"/>
                </a:lnTo>
                <a:lnTo>
                  <a:pt x="10917" y="8247"/>
                </a:lnTo>
                <a:lnTo>
                  <a:pt x="10890" y="8237"/>
                </a:lnTo>
                <a:lnTo>
                  <a:pt x="10864" y="8226"/>
                </a:lnTo>
                <a:lnTo>
                  <a:pt x="10837" y="8215"/>
                </a:lnTo>
                <a:lnTo>
                  <a:pt x="10811" y="8203"/>
                </a:lnTo>
                <a:lnTo>
                  <a:pt x="10784" y="8191"/>
                </a:lnTo>
                <a:lnTo>
                  <a:pt x="10758" y="8178"/>
                </a:lnTo>
                <a:lnTo>
                  <a:pt x="10705" y="8150"/>
                </a:lnTo>
                <a:lnTo>
                  <a:pt x="10653" y="8121"/>
                </a:lnTo>
                <a:lnTo>
                  <a:pt x="10600" y="8089"/>
                </a:lnTo>
                <a:lnTo>
                  <a:pt x="10547" y="8054"/>
                </a:lnTo>
                <a:lnTo>
                  <a:pt x="10547" y="9827"/>
                </a:lnTo>
                <a:lnTo>
                  <a:pt x="10548" y="9863"/>
                </a:lnTo>
                <a:lnTo>
                  <a:pt x="10550" y="9898"/>
                </a:lnTo>
                <a:lnTo>
                  <a:pt x="10553" y="9930"/>
                </a:lnTo>
                <a:lnTo>
                  <a:pt x="10557" y="9960"/>
                </a:lnTo>
                <a:lnTo>
                  <a:pt x="10563" y="9989"/>
                </a:lnTo>
                <a:lnTo>
                  <a:pt x="10570" y="10017"/>
                </a:lnTo>
                <a:lnTo>
                  <a:pt x="10579" y="10042"/>
                </a:lnTo>
                <a:lnTo>
                  <a:pt x="10589" y="10066"/>
                </a:lnTo>
                <a:lnTo>
                  <a:pt x="10600" y="10089"/>
                </a:lnTo>
                <a:lnTo>
                  <a:pt x="10613" y="10110"/>
                </a:lnTo>
                <a:lnTo>
                  <a:pt x="10626" y="10130"/>
                </a:lnTo>
                <a:lnTo>
                  <a:pt x="10642" y="10149"/>
                </a:lnTo>
                <a:lnTo>
                  <a:pt x="10658" y="10165"/>
                </a:lnTo>
                <a:lnTo>
                  <a:pt x="10676" y="10181"/>
                </a:lnTo>
                <a:lnTo>
                  <a:pt x="10696" y="10195"/>
                </a:lnTo>
                <a:lnTo>
                  <a:pt x="10716" y="10209"/>
                </a:lnTo>
                <a:lnTo>
                  <a:pt x="10737" y="10222"/>
                </a:lnTo>
                <a:lnTo>
                  <a:pt x="10761" y="10233"/>
                </a:lnTo>
                <a:lnTo>
                  <a:pt x="10785" y="10242"/>
                </a:lnTo>
                <a:lnTo>
                  <a:pt x="10811" y="10251"/>
                </a:lnTo>
                <a:lnTo>
                  <a:pt x="10838" y="10259"/>
                </a:lnTo>
                <a:lnTo>
                  <a:pt x="10866" y="10266"/>
                </a:lnTo>
                <a:lnTo>
                  <a:pt x="10896" y="10272"/>
                </a:lnTo>
                <a:lnTo>
                  <a:pt x="10927" y="10278"/>
                </a:lnTo>
                <a:lnTo>
                  <a:pt x="10959" y="10282"/>
                </a:lnTo>
                <a:lnTo>
                  <a:pt x="10993" y="10286"/>
                </a:lnTo>
                <a:lnTo>
                  <a:pt x="11028" y="10289"/>
                </a:lnTo>
                <a:lnTo>
                  <a:pt x="11064" y="10291"/>
                </a:lnTo>
                <a:lnTo>
                  <a:pt x="11102" y="10293"/>
                </a:lnTo>
                <a:lnTo>
                  <a:pt x="11141" y="10294"/>
                </a:lnTo>
                <a:lnTo>
                  <a:pt x="11180" y="10295"/>
                </a:lnTo>
                <a:lnTo>
                  <a:pt x="11222" y="10295"/>
                </a:lnTo>
                <a:lnTo>
                  <a:pt x="11222" y="10382"/>
                </a:lnTo>
                <a:lnTo>
                  <a:pt x="8520" y="10382"/>
                </a:lnTo>
                <a:lnTo>
                  <a:pt x="8520" y="10295"/>
                </a:lnTo>
                <a:lnTo>
                  <a:pt x="8562" y="10295"/>
                </a:lnTo>
                <a:lnTo>
                  <a:pt x="8601" y="10294"/>
                </a:lnTo>
                <a:lnTo>
                  <a:pt x="8641" y="10293"/>
                </a:lnTo>
                <a:lnTo>
                  <a:pt x="8679" y="10291"/>
                </a:lnTo>
                <a:lnTo>
                  <a:pt x="8714" y="10289"/>
                </a:lnTo>
                <a:lnTo>
                  <a:pt x="8750" y="10286"/>
                </a:lnTo>
                <a:lnTo>
                  <a:pt x="8784" y="10282"/>
                </a:lnTo>
                <a:lnTo>
                  <a:pt x="8815" y="10277"/>
                </a:lnTo>
                <a:lnTo>
                  <a:pt x="8847" y="10272"/>
                </a:lnTo>
                <a:lnTo>
                  <a:pt x="8876" y="10266"/>
                </a:lnTo>
                <a:lnTo>
                  <a:pt x="8905" y="10259"/>
                </a:lnTo>
                <a:lnTo>
                  <a:pt x="8931" y="10251"/>
                </a:lnTo>
                <a:lnTo>
                  <a:pt x="8958" y="10242"/>
                </a:lnTo>
                <a:lnTo>
                  <a:pt x="8982" y="10232"/>
                </a:lnTo>
                <a:lnTo>
                  <a:pt x="9005" y="10221"/>
                </a:lnTo>
                <a:lnTo>
                  <a:pt x="9027" y="10208"/>
                </a:lnTo>
                <a:lnTo>
                  <a:pt x="9047" y="10195"/>
                </a:lnTo>
                <a:lnTo>
                  <a:pt x="9066" y="10180"/>
                </a:lnTo>
                <a:lnTo>
                  <a:pt x="9084" y="10165"/>
                </a:lnTo>
                <a:lnTo>
                  <a:pt x="9100" y="10148"/>
                </a:lnTo>
                <a:lnTo>
                  <a:pt x="9116" y="10129"/>
                </a:lnTo>
                <a:lnTo>
                  <a:pt x="9130" y="10109"/>
                </a:lnTo>
                <a:lnTo>
                  <a:pt x="9142" y="10088"/>
                </a:lnTo>
                <a:lnTo>
                  <a:pt x="9153" y="10065"/>
                </a:lnTo>
                <a:lnTo>
                  <a:pt x="9164" y="10041"/>
                </a:lnTo>
                <a:lnTo>
                  <a:pt x="9172" y="10016"/>
                </a:lnTo>
                <a:lnTo>
                  <a:pt x="9179" y="9988"/>
                </a:lnTo>
                <a:lnTo>
                  <a:pt x="9185" y="9959"/>
                </a:lnTo>
                <a:lnTo>
                  <a:pt x="9190" y="9928"/>
                </a:lnTo>
                <a:lnTo>
                  <a:pt x="9193" y="9896"/>
                </a:lnTo>
                <a:lnTo>
                  <a:pt x="9195" y="9861"/>
                </a:lnTo>
                <a:lnTo>
                  <a:pt x="9195" y="9826"/>
                </a:lnTo>
                <a:lnTo>
                  <a:pt x="9195" y="4576"/>
                </a:lnTo>
                <a:lnTo>
                  <a:pt x="9195" y="4540"/>
                </a:lnTo>
                <a:lnTo>
                  <a:pt x="9193" y="4505"/>
                </a:lnTo>
                <a:lnTo>
                  <a:pt x="9190" y="4470"/>
                </a:lnTo>
                <a:lnTo>
                  <a:pt x="9185" y="4438"/>
                </a:lnTo>
                <a:lnTo>
                  <a:pt x="9179" y="4406"/>
                </a:lnTo>
                <a:lnTo>
                  <a:pt x="9172" y="4375"/>
                </a:lnTo>
                <a:lnTo>
                  <a:pt x="9164" y="4346"/>
                </a:lnTo>
                <a:lnTo>
                  <a:pt x="9153" y="4317"/>
                </a:lnTo>
                <a:lnTo>
                  <a:pt x="9142" y="4291"/>
                </a:lnTo>
                <a:lnTo>
                  <a:pt x="9130" y="4264"/>
                </a:lnTo>
                <a:lnTo>
                  <a:pt x="9116" y="4239"/>
                </a:lnTo>
                <a:lnTo>
                  <a:pt x="9100" y="4216"/>
                </a:lnTo>
                <a:lnTo>
                  <a:pt x="9084" y="4193"/>
                </a:lnTo>
                <a:lnTo>
                  <a:pt x="9066" y="4172"/>
                </a:lnTo>
                <a:lnTo>
                  <a:pt x="9047" y="4151"/>
                </a:lnTo>
                <a:lnTo>
                  <a:pt x="9027" y="4132"/>
                </a:lnTo>
                <a:lnTo>
                  <a:pt x="9005" y="4114"/>
                </a:lnTo>
                <a:lnTo>
                  <a:pt x="8982" y="4098"/>
                </a:lnTo>
                <a:lnTo>
                  <a:pt x="8958" y="4082"/>
                </a:lnTo>
                <a:lnTo>
                  <a:pt x="8931" y="4068"/>
                </a:lnTo>
                <a:lnTo>
                  <a:pt x="8905" y="4054"/>
                </a:lnTo>
                <a:lnTo>
                  <a:pt x="8876" y="4041"/>
                </a:lnTo>
                <a:lnTo>
                  <a:pt x="8847" y="4031"/>
                </a:lnTo>
                <a:lnTo>
                  <a:pt x="8815" y="4021"/>
                </a:lnTo>
                <a:lnTo>
                  <a:pt x="8784" y="4012"/>
                </a:lnTo>
                <a:lnTo>
                  <a:pt x="8750" y="4005"/>
                </a:lnTo>
                <a:lnTo>
                  <a:pt x="8714" y="3998"/>
                </a:lnTo>
                <a:lnTo>
                  <a:pt x="8679" y="3993"/>
                </a:lnTo>
                <a:lnTo>
                  <a:pt x="8641" y="3989"/>
                </a:lnTo>
                <a:lnTo>
                  <a:pt x="8601" y="3986"/>
                </a:lnTo>
                <a:lnTo>
                  <a:pt x="8562" y="3985"/>
                </a:lnTo>
                <a:lnTo>
                  <a:pt x="8520" y="3984"/>
                </a:lnTo>
                <a:lnTo>
                  <a:pt x="8520" y="3897"/>
                </a:lnTo>
                <a:lnTo>
                  <a:pt x="10209" y="3897"/>
                </a:lnTo>
                <a:close/>
                <a:moveTo>
                  <a:pt x="1688" y="7241"/>
                </a:moveTo>
                <a:lnTo>
                  <a:pt x="1601" y="7239"/>
                </a:lnTo>
                <a:lnTo>
                  <a:pt x="1516" y="7233"/>
                </a:lnTo>
                <a:lnTo>
                  <a:pt x="1431" y="7222"/>
                </a:lnTo>
                <a:lnTo>
                  <a:pt x="1348" y="7208"/>
                </a:lnTo>
                <a:lnTo>
                  <a:pt x="1266" y="7188"/>
                </a:lnTo>
                <a:lnTo>
                  <a:pt x="1186" y="7166"/>
                </a:lnTo>
                <a:lnTo>
                  <a:pt x="1107" y="7140"/>
                </a:lnTo>
                <a:lnTo>
                  <a:pt x="1031" y="7110"/>
                </a:lnTo>
                <a:lnTo>
                  <a:pt x="956" y="7076"/>
                </a:lnTo>
                <a:lnTo>
                  <a:pt x="883" y="7039"/>
                </a:lnTo>
                <a:lnTo>
                  <a:pt x="813" y="7000"/>
                </a:lnTo>
                <a:lnTo>
                  <a:pt x="744" y="6955"/>
                </a:lnTo>
                <a:lnTo>
                  <a:pt x="678" y="6909"/>
                </a:lnTo>
                <a:lnTo>
                  <a:pt x="614" y="6859"/>
                </a:lnTo>
                <a:lnTo>
                  <a:pt x="553" y="6807"/>
                </a:lnTo>
                <a:lnTo>
                  <a:pt x="494" y="6751"/>
                </a:lnTo>
                <a:lnTo>
                  <a:pt x="438" y="6694"/>
                </a:lnTo>
                <a:lnTo>
                  <a:pt x="385" y="6632"/>
                </a:lnTo>
                <a:lnTo>
                  <a:pt x="335" y="6570"/>
                </a:lnTo>
                <a:lnTo>
                  <a:pt x="288" y="6504"/>
                </a:lnTo>
                <a:lnTo>
                  <a:pt x="244" y="6437"/>
                </a:lnTo>
                <a:lnTo>
                  <a:pt x="204" y="6366"/>
                </a:lnTo>
                <a:lnTo>
                  <a:pt x="166" y="6294"/>
                </a:lnTo>
                <a:lnTo>
                  <a:pt x="132" y="6220"/>
                </a:lnTo>
                <a:lnTo>
                  <a:pt x="103" y="6144"/>
                </a:lnTo>
                <a:lnTo>
                  <a:pt x="75" y="6066"/>
                </a:lnTo>
                <a:lnTo>
                  <a:pt x="53" y="5986"/>
                </a:lnTo>
                <a:lnTo>
                  <a:pt x="35" y="5906"/>
                </a:lnTo>
                <a:lnTo>
                  <a:pt x="19" y="5824"/>
                </a:lnTo>
                <a:lnTo>
                  <a:pt x="9" y="5740"/>
                </a:lnTo>
                <a:lnTo>
                  <a:pt x="2" y="5655"/>
                </a:lnTo>
                <a:lnTo>
                  <a:pt x="0" y="5568"/>
                </a:lnTo>
                <a:lnTo>
                  <a:pt x="2" y="5483"/>
                </a:lnTo>
                <a:lnTo>
                  <a:pt x="9" y="5398"/>
                </a:lnTo>
                <a:lnTo>
                  <a:pt x="19" y="5314"/>
                </a:lnTo>
                <a:lnTo>
                  <a:pt x="35" y="5231"/>
                </a:lnTo>
                <a:lnTo>
                  <a:pt x="53" y="5151"/>
                </a:lnTo>
                <a:lnTo>
                  <a:pt x="75" y="5072"/>
                </a:lnTo>
                <a:lnTo>
                  <a:pt x="103" y="4994"/>
                </a:lnTo>
                <a:lnTo>
                  <a:pt x="132" y="4917"/>
                </a:lnTo>
                <a:lnTo>
                  <a:pt x="166" y="4844"/>
                </a:lnTo>
                <a:lnTo>
                  <a:pt x="204" y="4772"/>
                </a:lnTo>
                <a:lnTo>
                  <a:pt x="244" y="4701"/>
                </a:lnTo>
                <a:lnTo>
                  <a:pt x="288" y="4634"/>
                </a:lnTo>
                <a:lnTo>
                  <a:pt x="335" y="4568"/>
                </a:lnTo>
                <a:lnTo>
                  <a:pt x="385" y="4505"/>
                </a:lnTo>
                <a:lnTo>
                  <a:pt x="438" y="4444"/>
                </a:lnTo>
                <a:lnTo>
                  <a:pt x="494" y="4387"/>
                </a:lnTo>
                <a:lnTo>
                  <a:pt x="553" y="4331"/>
                </a:lnTo>
                <a:lnTo>
                  <a:pt x="614" y="4279"/>
                </a:lnTo>
                <a:lnTo>
                  <a:pt x="678" y="4229"/>
                </a:lnTo>
                <a:lnTo>
                  <a:pt x="744" y="4182"/>
                </a:lnTo>
                <a:lnTo>
                  <a:pt x="813" y="4138"/>
                </a:lnTo>
                <a:lnTo>
                  <a:pt x="883" y="4098"/>
                </a:lnTo>
                <a:lnTo>
                  <a:pt x="956" y="4062"/>
                </a:lnTo>
                <a:lnTo>
                  <a:pt x="1031" y="4028"/>
                </a:lnTo>
                <a:lnTo>
                  <a:pt x="1107" y="3998"/>
                </a:lnTo>
                <a:lnTo>
                  <a:pt x="1186" y="3972"/>
                </a:lnTo>
                <a:lnTo>
                  <a:pt x="1266" y="3950"/>
                </a:lnTo>
                <a:lnTo>
                  <a:pt x="1348" y="3930"/>
                </a:lnTo>
                <a:lnTo>
                  <a:pt x="1431" y="3915"/>
                </a:lnTo>
                <a:lnTo>
                  <a:pt x="1516" y="3905"/>
                </a:lnTo>
                <a:lnTo>
                  <a:pt x="1601" y="3899"/>
                </a:lnTo>
                <a:lnTo>
                  <a:pt x="1688" y="3896"/>
                </a:lnTo>
                <a:lnTo>
                  <a:pt x="3374" y="3896"/>
                </a:lnTo>
                <a:lnTo>
                  <a:pt x="3374" y="5494"/>
                </a:lnTo>
                <a:lnTo>
                  <a:pt x="3375" y="5512"/>
                </a:lnTo>
                <a:lnTo>
                  <a:pt x="3375" y="5531"/>
                </a:lnTo>
                <a:lnTo>
                  <a:pt x="3376" y="5550"/>
                </a:lnTo>
                <a:lnTo>
                  <a:pt x="3376" y="5568"/>
                </a:lnTo>
                <a:lnTo>
                  <a:pt x="3376" y="5588"/>
                </a:lnTo>
                <a:lnTo>
                  <a:pt x="3375" y="5607"/>
                </a:lnTo>
                <a:lnTo>
                  <a:pt x="3375" y="5626"/>
                </a:lnTo>
                <a:lnTo>
                  <a:pt x="3374" y="5644"/>
                </a:lnTo>
                <a:lnTo>
                  <a:pt x="3374" y="5646"/>
                </a:lnTo>
                <a:lnTo>
                  <a:pt x="3374" y="5646"/>
                </a:lnTo>
                <a:lnTo>
                  <a:pt x="3368" y="5729"/>
                </a:lnTo>
                <a:lnTo>
                  <a:pt x="3358" y="5811"/>
                </a:lnTo>
                <a:lnTo>
                  <a:pt x="3344" y="5891"/>
                </a:lnTo>
                <a:lnTo>
                  <a:pt x="3327" y="5970"/>
                </a:lnTo>
                <a:lnTo>
                  <a:pt x="3305" y="6048"/>
                </a:lnTo>
                <a:lnTo>
                  <a:pt x="3281" y="6124"/>
                </a:lnTo>
                <a:lnTo>
                  <a:pt x="3252" y="6197"/>
                </a:lnTo>
                <a:lnTo>
                  <a:pt x="3221" y="6270"/>
                </a:lnTo>
                <a:lnTo>
                  <a:pt x="3185" y="6341"/>
                </a:lnTo>
                <a:lnTo>
                  <a:pt x="3147" y="6410"/>
                </a:lnTo>
                <a:lnTo>
                  <a:pt x="3106" y="6477"/>
                </a:lnTo>
                <a:lnTo>
                  <a:pt x="3061" y="6541"/>
                </a:lnTo>
                <a:lnTo>
                  <a:pt x="3014" y="6604"/>
                </a:lnTo>
                <a:lnTo>
                  <a:pt x="2963" y="6664"/>
                </a:lnTo>
                <a:lnTo>
                  <a:pt x="2910" y="6721"/>
                </a:lnTo>
                <a:lnTo>
                  <a:pt x="2855" y="6777"/>
                </a:lnTo>
                <a:lnTo>
                  <a:pt x="2797" y="6829"/>
                </a:lnTo>
                <a:lnTo>
                  <a:pt x="2736" y="6880"/>
                </a:lnTo>
                <a:lnTo>
                  <a:pt x="2674" y="6927"/>
                </a:lnTo>
                <a:lnTo>
                  <a:pt x="2609" y="6970"/>
                </a:lnTo>
                <a:lnTo>
                  <a:pt x="2541" y="7012"/>
                </a:lnTo>
                <a:lnTo>
                  <a:pt x="2472" y="7050"/>
                </a:lnTo>
                <a:lnTo>
                  <a:pt x="2401" y="7086"/>
                </a:lnTo>
                <a:lnTo>
                  <a:pt x="2328" y="7117"/>
                </a:lnTo>
                <a:lnTo>
                  <a:pt x="2253" y="7145"/>
                </a:lnTo>
                <a:lnTo>
                  <a:pt x="2176" y="7170"/>
                </a:lnTo>
                <a:lnTo>
                  <a:pt x="2098" y="7191"/>
                </a:lnTo>
                <a:lnTo>
                  <a:pt x="2019" y="7210"/>
                </a:lnTo>
                <a:lnTo>
                  <a:pt x="1937" y="7223"/>
                </a:lnTo>
                <a:lnTo>
                  <a:pt x="1856" y="7233"/>
                </a:lnTo>
                <a:lnTo>
                  <a:pt x="1772" y="7239"/>
                </a:lnTo>
                <a:lnTo>
                  <a:pt x="1688" y="7241"/>
                </a:lnTo>
                <a:close/>
                <a:moveTo>
                  <a:pt x="1688" y="0"/>
                </a:moveTo>
                <a:lnTo>
                  <a:pt x="1601" y="2"/>
                </a:lnTo>
                <a:lnTo>
                  <a:pt x="1516" y="9"/>
                </a:lnTo>
                <a:lnTo>
                  <a:pt x="1431" y="19"/>
                </a:lnTo>
                <a:lnTo>
                  <a:pt x="1348" y="34"/>
                </a:lnTo>
                <a:lnTo>
                  <a:pt x="1266" y="52"/>
                </a:lnTo>
                <a:lnTo>
                  <a:pt x="1186" y="76"/>
                </a:lnTo>
                <a:lnTo>
                  <a:pt x="1107" y="102"/>
                </a:lnTo>
                <a:lnTo>
                  <a:pt x="1031" y="131"/>
                </a:lnTo>
                <a:lnTo>
                  <a:pt x="956" y="165"/>
                </a:lnTo>
                <a:lnTo>
                  <a:pt x="883" y="202"/>
                </a:lnTo>
                <a:lnTo>
                  <a:pt x="813" y="242"/>
                </a:lnTo>
                <a:lnTo>
                  <a:pt x="744" y="286"/>
                </a:lnTo>
                <a:lnTo>
                  <a:pt x="678" y="332"/>
                </a:lnTo>
                <a:lnTo>
                  <a:pt x="614" y="382"/>
                </a:lnTo>
                <a:lnTo>
                  <a:pt x="553" y="434"/>
                </a:lnTo>
                <a:lnTo>
                  <a:pt x="494" y="490"/>
                </a:lnTo>
                <a:lnTo>
                  <a:pt x="438" y="548"/>
                </a:lnTo>
                <a:lnTo>
                  <a:pt x="385" y="609"/>
                </a:lnTo>
                <a:lnTo>
                  <a:pt x="335" y="672"/>
                </a:lnTo>
                <a:lnTo>
                  <a:pt x="288" y="738"/>
                </a:lnTo>
                <a:lnTo>
                  <a:pt x="244" y="805"/>
                </a:lnTo>
                <a:lnTo>
                  <a:pt x="204" y="875"/>
                </a:lnTo>
                <a:lnTo>
                  <a:pt x="166" y="948"/>
                </a:lnTo>
                <a:lnTo>
                  <a:pt x="132" y="1021"/>
                </a:lnTo>
                <a:lnTo>
                  <a:pt x="103" y="1097"/>
                </a:lnTo>
                <a:lnTo>
                  <a:pt x="75" y="1175"/>
                </a:lnTo>
                <a:lnTo>
                  <a:pt x="53" y="1255"/>
                </a:lnTo>
                <a:lnTo>
                  <a:pt x="35" y="1335"/>
                </a:lnTo>
                <a:lnTo>
                  <a:pt x="19" y="1418"/>
                </a:lnTo>
                <a:lnTo>
                  <a:pt x="9" y="1502"/>
                </a:lnTo>
                <a:lnTo>
                  <a:pt x="2" y="1587"/>
                </a:lnTo>
                <a:lnTo>
                  <a:pt x="0" y="1672"/>
                </a:lnTo>
                <a:lnTo>
                  <a:pt x="2" y="1758"/>
                </a:lnTo>
                <a:lnTo>
                  <a:pt x="9" y="1843"/>
                </a:lnTo>
                <a:lnTo>
                  <a:pt x="19" y="1927"/>
                </a:lnTo>
                <a:lnTo>
                  <a:pt x="35" y="2010"/>
                </a:lnTo>
                <a:lnTo>
                  <a:pt x="53" y="2090"/>
                </a:lnTo>
                <a:lnTo>
                  <a:pt x="75" y="2170"/>
                </a:lnTo>
                <a:lnTo>
                  <a:pt x="103" y="2248"/>
                </a:lnTo>
                <a:lnTo>
                  <a:pt x="132" y="2323"/>
                </a:lnTo>
                <a:lnTo>
                  <a:pt x="166" y="2397"/>
                </a:lnTo>
                <a:lnTo>
                  <a:pt x="204" y="2470"/>
                </a:lnTo>
                <a:lnTo>
                  <a:pt x="244" y="2539"/>
                </a:lnTo>
                <a:lnTo>
                  <a:pt x="288" y="2608"/>
                </a:lnTo>
                <a:lnTo>
                  <a:pt x="335" y="2673"/>
                </a:lnTo>
                <a:lnTo>
                  <a:pt x="385" y="2736"/>
                </a:lnTo>
                <a:lnTo>
                  <a:pt x="438" y="2797"/>
                </a:lnTo>
                <a:lnTo>
                  <a:pt x="494" y="2855"/>
                </a:lnTo>
                <a:lnTo>
                  <a:pt x="553" y="2911"/>
                </a:lnTo>
                <a:lnTo>
                  <a:pt x="614" y="2963"/>
                </a:lnTo>
                <a:lnTo>
                  <a:pt x="678" y="3013"/>
                </a:lnTo>
                <a:lnTo>
                  <a:pt x="744" y="3059"/>
                </a:lnTo>
                <a:lnTo>
                  <a:pt x="813" y="3103"/>
                </a:lnTo>
                <a:lnTo>
                  <a:pt x="883" y="3143"/>
                </a:lnTo>
                <a:lnTo>
                  <a:pt x="956" y="3180"/>
                </a:lnTo>
                <a:lnTo>
                  <a:pt x="1031" y="3214"/>
                </a:lnTo>
                <a:lnTo>
                  <a:pt x="1107" y="3244"/>
                </a:lnTo>
                <a:lnTo>
                  <a:pt x="1186" y="3270"/>
                </a:lnTo>
                <a:lnTo>
                  <a:pt x="1266" y="3292"/>
                </a:lnTo>
                <a:lnTo>
                  <a:pt x="1348" y="3311"/>
                </a:lnTo>
                <a:lnTo>
                  <a:pt x="1431" y="3326"/>
                </a:lnTo>
                <a:lnTo>
                  <a:pt x="1516" y="3337"/>
                </a:lnTo>
                <a:lnTo>
                  <a:pt x="1601" y="3343"/>
                </a:lnTo>
                <a:lnTo>
                  <a:pt x="1688" y="3345"/>
                </a:lnTo>
                <a:lnTo>
                  <a:pt x="3374" y="3345"/>
                </a:lnTo>
                <a:lnTo>
                  <a:pt x="3374" y="1748"/>
                </a:lnTo>
                <a:lnTo>
                  <a:pt x="3375" y="1729"/>
                </a:lnTo>
                <a:lnTo>
                  <a:pt x="3375" y="1711"/>
                </a:lnTo>
                <a:lnTo>
                  <a:pt x="3376" y="1692"/>
                </a:lnTo>
                <a:lnTo>
                  <a:pt x="3376" y="1672"/>
                </a:lnTo>
                <a:lnTo>
                  <a:pt x="3376" y="1653"/>
                </a:lnTo>
                <a:lnTo>
                  <a:pt x="3375" y="1635"/>
                </a:lnTo>
                <a:lnTo>
                  <a:pt x="3375" y="1616"/>
                </a:lnTo>
                <a:lnTo>
                  <a:pt x="3374" y="1597"/>
                </a:lnTo>
                <a:lnTo>
                  <a:pt x="3374" y="1595"/>
                </a:lnTo>
                <a:lnTo>
                  <a:pt x="3374" y="1595"/>
                </a:lnTo>
                <a:lnTo>
                  <a:pt x="3368" y="1512"/>
                </a:lnTo>
                <a:lnTo>
                  <a:pt x="3358" y="1430"/>
                </a:lnTo>
                <a:lnTo>
                  <a:pt x="3344" y="1350"/>
                </a:lnTo>
                <a:lnTo>
                  <a:pt x="3327" y="1272"/>
                </a:lnTo>
                <a:lnTo>
                  <a:pt x="3305" y="1194"/>
                </a:lnTo>
                <a:lnTo>
                  <a:pt x="3281" y="1118"/>
                </a:lnTo>
                <a:lnTo>
                  <a:pt x="3252" y="1044"/>
                </a:lnTo>
                <a:lnTo>
                  <a:pt x="3221" y="971"/>
                </a:lnTo>
                <a:lnTo>
                  <a:pt x="3185" y="900"/>
                </a:lnTo>
                <a:lnTo>
                  <a:pt x="3147" y="832"/>
                </a:lnTo>
                <a:lnTo>
                  <a:pt x="3106" y="765"/>
                </a:lnTo>
                <a:lnTo>
                  <a:pt x="3061" y="700"/>
                </a:lnTo>
                <a:lnTo>
                  <a:pt x="3014" y="638"/>
                </a:lnTo>
                <a:lnTo>
                  <a:pt x="2963" y="577"/>
                </a:lnTo>
                <a:lnTo>
                  <a:pt x="2910" y="520"/>
                </a:lnTo>
                <a:lnTo>
                  <a:pt x="2855" y="464"/>
                </a:lnTo>
                <a:lnTo>
                  <a:pt x="2797" y="412"/>
                </a:lnTo>
                <a:lnTo>
                  <a:pt x="2736" y="362"/>
                </a:lnTo>
                <a:lnTo>
                  <a:pt x="2674" y="315"/>
                </a:lnTo>
                <a:lnTo>
                  <a:pt x="2609" y="271"/>
                </a:lnTo>
                <a:lnTo>
                  <a:pt x="2541" y="229"/>
                </a:lnTo>
                <a:lnTo>
                  <a:pt x="2472" y="191"/>
                </a:lnTo>
                <a:lnTo>
                  <a:pt x="2401" y="156"/>
                </a:lnTo>
                <a:lnTo>
                  <a:pt x="2328" y="124"/>
                </a:lnTo>
                <a:lnTo>
                  <a:pt x="2253" y="96"/>
                </a:lnTo>
                <a:lnTo>
                  <a:pt x="2176" y="71"/>
                </a:lnTo>
                <a:lnTo>
                  <a:pt x="2098" y="49"/>
                </a:lnTo>
                <a:lnTo>
                  <a:pt x="2019" y="32"/>
                </a:lnTo>
                <a:lnTo>
                  <a:pt x="1937" y="18"/>
                </a:lnTo>
                <a:lnTo>
                  <a:pt x="1856" y="8"/>
                </a:lnTo>
                <a:lnTo>
                  <a:pt x="1772" y="2"/>
                </a:lnTo>
                <a:lnTo>
                  <a:pt x="1688" y="0"/>
                </a:lnTo>
                <a:close/>
                <a:moveTo>
                  <a:pt x="5617" y="0"/>
                </a:moveTo>
                <a:lnTo>
                  <a:pt x="5703" y="2"/>
                </a:lnTo>
                <a:lnTo>
                  <a:pt x="5789" y="9"/>
                </a:lnTo>
                <a:lnTo>
                  <a:pt x="5873" y="19"/>
                </a:lnTo>
                <a:lnTo>
                  <a:pt x="5957" y="34"/>
                </a:lnTo>
                <a:lnTo>
                  <a:pt x="6038" y="52"/>
                </a:lnTo>
                <a:lnTo>
                  <a:pt x="6118" y="76"/>
                </a:lnTo>
                <a:lnTo>
                  <a:pt x="6196" y="102"/>
                </a:lnTo>
                <a:lnTo>
                  <a:pt x="6274" y="131"/>
                </a:lnTo>
                <a:lnTo>
                  <a:pt x="6348" y="165"/>
                </a:lnTo>
                <a:lnTo>
                  <a:pt x="6420" y="202"/>
                </a:lnTo>
                <a:lnTo>
                  <a:pt x="6492" y="242"/>
                </a:lnTo>
                <a:lnTo>
                  <a:pt x="6560" y="286"/>
                </a:lnTo>
                <a:lnTo>
                  <a:pt x="6626" y="332"/>
                </a:lnTo>
                <a:lnTo>
                  <a:pt x="6690" y="382"/>
                </a:lnTo>
                <a:lnTo>
                  <a:pt x="6751" y="434"/>
                </a:lnTo>
                <a:lnTo>
                  <a:pt x="6810" y="490"/>
                </a:lnTo>
                <a:lnTo>
                  <a:pt x="6866" y="548"/>
                </a:lnTo>
                <a:lnTo>
                  <a:pt x="6919" y="609"/>
                </a:lnTo>
                <a:lnTo>
                  <a:pt x="6968" y="672"/>
                </a:lnTo>
                <a:lnTo>
                  <a:pt x="7016" y="738"/>
                </a:lnTo>
                <a:lnTo>
                  <a:pt x="7060" y="805"/>
                </a:lnTo>
                <a:lnTo>
                  <a:pt x="7101" y="875"/>
                </a:lnTo>
                <a:lnTo>
                  <a:pt x="7138" y="948"/>
                </a:lnTo>
                <a:lnTo>
                  <a:pt x="7171" y="1021"/>
                </a:lnTo>
                <a:lnTo>
                  <a:pt x="7202" y="1097"/>
                </a:lnTo>
                <a:lnTo>
                  <a:pt x="7228" y="1175"/>
                </a:lnTo>
                <a:lnTo>
                  <a:pt x="7251" y="1255"/>
                </a:lnTo>
                <a:lnTo>
                  <a:pt x="7270" y="1335"/>
                </a:lnTo>
                <a:lnTo>
                  <a:pt x="7285" y="1418"/>
                </a:lnTo>
                <a:lnTo>
                  <a:pt x="7295" y="1502"/>
                </a:lnTo>
                <a:lnTo>
                  <a:pt x="7302" y="1587"/>
                </a:lnTo>
                <a:lnTo>
                  <a:pt x="7305" y="1672"/>
                </a:lnTo>
                <a:lnTo>
                  <a:pt x="7302" y="1758"/>
                </a:lnTo>
                <a:lnTo>
                  <a:pt x="7295" y="1843"/>
                </a:lnTo>
                <a:lnTo>
                  <a:pt x="7285" y="1927"/>
                </a:lnTo>
                <a:lnTo>
                  <a:pt x="7270" y="2010"/>
                </a:lnTo>
                <a:lnTo>
                  <a:pt x="7251" y="2090"/>
                </a:lnTo>
                <a:lnTo>
                  <a:pt x="7228" y="2170"/>
                </a:lnTo>
                <a:lnTo>
                  <a:pt x="7202" y="2248"/>
                </a:lnTo>
                <a:lnTo>
                  <a:pt x="7171" y="2323"/>
                </a:lnTo>
                <a:lnTo>
                  <a:pt x="7138" y="2397"/>
                </a:lnTo>
                <a:lnTo>
                  <a:pt x="7101" y="2470"/>
                </a:lnTo>
                <a:lnTo>
                  <a:pt x="7060" y="2539"/>
                </a:lnTo>
                <a:lnTo>
                  <a:pt x="7016" y="2608"/>
                </a:lnTo>
                <a:lnTo>
                  <a:pt x="6968" y="2673"/>
                </a:lnTo>
                <a:lnTo>
                  <a:pt x="6919" y="2736"/>
                </a:lnTo>
                <a:lnTo>
                  <a:pt x="6866" y="2797"/>
                </a:lnTo>
                <a:lnTo>
                  <a:pt x="6810" y="2855"/>
                </a:lnTo>
                <a:lnTo>
                  <a:pt x="6751" y="2911"/>
                </a:lnTo>
                <a:lnTo>
                  <a:pt x="6690" y="2963"/>
                </a:lnTo>
                <a:lnTo>
                  <a:pt x="6626" y="3013"/>
                </a:lnTo>
                <a:lnTo>
                  <a:pt x="6560" y="3059"/>
                </a:lnTo>
                <a:lnTo>
                  <a:pt x="6492" y="3103"/>
                </a:lnTo>
                <a:lnTo>
                  <a:pt x="6420" y="3143"/>
                </a:lnTo>
                <a:lnTo>
                  <a:pt x="6348" y="3180"/>
                </a:lnTo>
                <a:lnTo>
                  <a:pt x="6274" y="3214"/>
                </a:lnTo>
                <a:lnTo>
                  <a:pt x="6196" y="3244"/>
                </a:lnTo>
                <a:lnTo>
                  <a:pt x="6118" y="3270"/>
                </a:lnTo>
                <a:lnTo>
                  <a:pt x="6038" y="3292"/>
                </a:lnTo>
                <a:lnTo>
                  <a:pt x="5957" y="3311"/>
                </a:lnTo>
                <a:lnTo>
                  <a:pt x="5873" y="3326"/>
                </a:lnTo>
                <a:lnTo>
                  <a:pt x="5789" y="3337"/>
                </a:lnTo>
                <a:lnTo>
                  <a:pt x="5703" y="3343"/>
                </a:lnTo>
                <a:lnTo>
                  <a:pt x="5617" y="3345"/>
                </a:lnTo>
                <a:lnTo>
                  <a:pt x="3930" y="3345"/>
                </a:lnTo>
                <a:lnTo>
                  <a:pt x="3930" y="1748"/>
                </a:lnTo>
                <a:lnTo>
                  <a:pt x="3930" y="1729"/>
                </a:lnTo>
                <a:lnTo>
                  <a:pt x="3929" y="1711"/>
                </a:lnTo>
                <a:lnTo>
                  <a:pt x="3929" y="1692"/>
                </a:lnTo>
                <a:lnTo>
                  <a:pt x="3929" y="1672"/>
                </a:lnTo>
                <a:lnTo>
                  <a:pt x="3929" y="1653"/>
                </a:lnTo>
                <a:lnTo>
                  <a:pt x="3929" y="1635"/>
                </a:lnTo>
                <a:lnTo>
                  <a:pt x="3930" y="1616"/>
                </a:lnTo>
                <a:lnTo>
                  <a:pt x="3930" y="1597"/>
                </a:lnTo>
                <a:lnTo>
                  <a:pt x="3930" y="1595"/>
                </a:lnTo>
                <a:lnTo>
                  <a:pt x="3931" y="1595"/>
                </a:lnTo>
                <a:lnTo>
                  <a:pt x="3936" y="1512"/>
                </a:lnTo>
                <a:lnTo>
                  <a:pt x="3946" y="1430"/>
                </a:lnTo>
                <a:lnTo>
                  <a:pt x="3959" y="1350"/>
                </a:lnTo>
                <a:lnTo>
                  <a:pt x="3978" y="1272"/>
                </a:lnTo>
                <a:lnTo>
                  <a:pt x="3999" y="1194"/>
                </a:lnTo>
                <a:lnTo>
                  <a:pt x="4024" y="1118"/>
                </a:lnTo>
                <a:lnTo>
                  <a:pt x="4052" y="1044"/>
                </a:lnTo>
                <a:lnTo>
                  <a:pt x="4084" y="971"/>
                </a:lnTo>
                <a:lnTo>
                  <a:pt x="4119" y="900"/>
                </a:lnTo>
                <a:lnTo>
                  <a:pt x="4157" y="832"/>
                </a:lnTo>
                <a:lnTo>
                  <a:pt x="4199" y="765"/>
                </a:lnTo>
                <a:lnTo>
                  <a:pt x="4243" y="700"/>
                </a:lnTo>
                <a:lnTo>
                  <a:pt x="4290" y="638"/>
                </a:lnTo>
                <a:lnTo>
                  <a:pt x="4340" y="577"/>
                </a:lnTo>
                <a:lnTo>
                  <a:pt x="4393" y="520"/>
                </a:lnTo>
                <a:lnTo>
                  <a:pt x="4449" y="464"/>
                </a:lnTo>
                <a:lnTo>
                  <a:pt x="4507" y="412"/>
                </a:lnTo>
                <a:lnTo>
                  <a:pt x="4568" y="362"/>
                </a:lnTo>
                <a:lnTo>
                  <a:pt x="4631" y="315"/>
                </a:lnTo>
                <a:lnTo>
                  <a:pt x="4696" y="271"/>
                </a:lnTo>
                <a:lnTo>
                  <a:pt x="4763" y="229"/>
                </a:lnTo>
                <a:lnTo>
                  <a:pt x="4832" y="191"/>
                </a:lnTo>
                <a:lnTo>
                  <a:pt x="4904" y="156"/>
                </a:lnTo>
                <a:lnTo>
                  <a:pt x="4977" y="124"/>
                </a:lnTo>
                <a:lnTo>
                  <a:pt x="5051" y="96"/>
                </a:lnTo>
                <a:lnTo>
                  <a:pt x="5128" y="71"/>
                </a:lnTo>
                <a:lnTo>
                  <a:pt x="5206" y="49"/>
                </a:lnTo>
                <a:lnTo>
                  <a:pt x="5286" y="32"/>
                </a:lnTo>
                <a:lnTo>
                  <a:pt x="5366" y="18"/>
                </a:lnTo>
                <a:lnTo>
                  <a:pt x="5449" y="8"/>
                </a:lnTo>
                <a:lnTo>
                  <a:pt x="5532" y="2"/>
                </a:lnTo>
                <a:lnTo>
                  <a:pt x="5617" y="0"/>
                </a:lnTo>
                <a:close/>
                <a:moveTo>
                  <a:pt x="5264" y="4944"/>
                </a:moveTo>
                <a:lnTo>
                  <a:pt x="5264" y="7622"/>
                </a:lnTo>
                <a:lnTo>
                  <a:pt x="5265" y="7659"/>
                </a:lnTo>
                <a:lnTo>
                  <a:pt x="5267" y="7694"/>
                </a:lnTo>
                <a:lnTo>
                  <a:pt x="5270" y="7728"/>
                </a:lnTo>
                <a:lnTo>
                  <a:pt x="5274" y="7761"/>
                </a:lnTo>
                <a:lnTo>
                  <a:pt x="5281" y="7793"/>
                </a:lnTo>
                <a:lnTo>
                  <a:pt x="5288" y="7823"/>
                </a:lnTo>
                <a:lnTo>
                  <a:pt x="5297" y="7853"/>
                </a:lnTo>
                <a:lnTo>
                  <a:pt x="5306" y="7882"/>
                </a:lnTo>
                <a:lnTo>
                  <a:pt x="5317" y="7909"/>
                </a:lnTo>
                <a:lnTo>
                  <a:pt x="5329" y="7934"/>
                </a:lnTo>
                <a:lnTo>
                  <a:pt x="5344" y="7960"/>
                </a:lnTo>
                <a:lnTo>
                  <a:pt x="5358" y="7983"/>
                </a:lnTo>
                <a:lnTo>
                  <a:pt x="5375" y="8006"/>
                </a:lnTo>
                <a:lnTo>
                  <a:pt x="5393" y="8027"/>
                </a:lnTo>
                <a:lnTo>
                  <a:pt x="5411" y="8047"/>
                </a:lnTo>
                <a:lnTo>
                  <a:pt x="5431" y="8067"/>
                </a:lnTo>
                <a:lnTo>
                  <a:pt x="5453" y="8085"/>
                </a:lnTo>
                <a:lnTo>
                  <a:pt x="5476" y="8101"/>
                </a:lnTo>
                <a:lnTo>
                  <a:pt x="5501" y="8117"/>
                </a:lnTo>
                <a:lnTo>
                  <a:pt x="5526" y="8131"/>
                </a:lnTo>
                <a:lnTo>
                  <a:pt x="5553" y="8144"/>
                </a:lnTo>
                <a:lnTo>
                  <a:pt x="5580" y="8157"/>
                </a:lnTo>
                <a:lnTo>
                  <a:pt x="5610" y="8168"/>
                </a:lnTo>
                <a:lnTo>
                  <a:pt x="5640" y="8178"/>
                </a:lnTo>
                <a:lnTo>
                  <a:pt x="5673" y="8187"/>
                </a:lnTo>
                <a:lnTo>
                  <a:pt x="5705" y="8194"/>
                </a:lnTo>
                <a:lnTo>
                  <a:pt x="5740" y="8201"/>
                </a:lnTo>
                <a:lnTo>
                  <a:pt x="5777" y="8206"/>
                </a:lnTo>
                <a:lnTo>
                  <a:pt x="5813" y="8210"/>
                </a:lnTo>
                <a:lnTo>
                  <a:pt x="5852" y="8213"/>
                </a:lnTo>
                <a:lnTo>
                  <a:pt x="5892" y="8214"/>
                </a:lnTo>
                <a:lnTo>
                  <a:pt x="5932" y="8215"/>
                </a:lnTo>
                <a:lnTo>
                  <a:pt x="5932" y="8302"/>
                </a:lnTo>
                <a:lnTo>
                  <a:pt x="3260" y="8302"/>
                </a:lnTo>
                <a:lnTo>
                  <a:pt x="3260" y="8215"/>
                </a:lnTo>
                <a:lnTo>
                  <a:pt x="3300" y="8214"/>
                </a:lnTo>
                <a:lnTo>
                  <a:pt x="3340" y="8213"/>
                </a:lnTo>
                <a:lnTo>
                  <a:pt x="3379" y="8210"/>
                </a:lnTo>
                <a:lnTo>
                  <a:pt x="3416" y="8206"/>
                </a:lnTo>
                <a:lnTo>
                  <a:pt x="3452" y="8201"/>
                </a:lnTo>
                <a:lnTo>
                  <a:pt x="3487" y="8194"/>
                </a:lnTo>
                <a:lnTo>
                  <a:pt x="3520" y="8187"/>
                </a:lnTo>
                <a:lnTo>
                  <a:pt x="3552" y="8178"/>
                </a:lnTo>
                <a:lnTo>
                  <a:pt x="3583" y="8168"/>
                </a:lnTo>
                <a:lnTo>
                  <a:pt x="3612" y="8157"/>
                </a:lnTo>
                <a:lnTo>
                  <a:pt x="3640" y="8144"/>
                </a:lnTo>
                <a:lnTo>
                  <a:pt x="3667" y="8131"/>
                </a:lnTo>
                <a:lnTo>
                  <a:pt x="3693" y="8117"/>
                </a:lnTo>
                <a:lnTo>
                  <a:pt x="3716" y="8101"/>
                </a:lnTo>
                <a:lnTo>
                  <a:pt x="3739" y="8085"/>
                </a:lnTo>
                <a:lnTo>
                  <a:pt x="3761" y="8067"/>
                </a:lnTo>
                <a:lnTo>
                  <a:pt x="3781" y="8047"/>
                </a:lnTo>
                <a:lnTo>
                  <a:pt x="3799" y="8027"/>
                </a:lnTo>
                <a:lnTo>
                  <a:pt x="3818" y="8006"/>
                </a:lnTo>
                <a:lnTo>
                  <a:pt x="3834" y="7983"/>
                </a:lnTo>
                <a:lnTo>
                  <a:pt x="3848" y="7960"/>
                </a:lnTo>
                <a:lnTo>
                  <a:pt x="3863" y="7934"/>
                </a:lnTo>
                <a:lnTo>
                  <a:pt x="3875" y="7909"/>
                </a:lnTo>
                <a:lnTo>
                  <a:pt x="3886" y="7882"/>
                </a:lnTo>
                <a:lnTo>
                  <a:pt x="3896" y="7853"/>
                </a:lnTo>
                <a:lnTo>
                  <a:pt x="3904" y="7823"/>
                </a:lnTo>
                <a:lnTo>
                  <a:pt x="3912" y="7793"/>
                </a:lnTo>
                <a:lnTo>
                  <a:pt x="3918" y="7761"/>
                </a:lnTo>
                <a:lnTo>
                  <a:pt x="3922" y="7728"/>
                </a:lnTo>
                <a:lnTo>
                  <a:pt x="3925" y="7694"/>
                </a:lnTo>
                <a:lnTo>
                  <a:pt x="3927" y="7659"/>
                </a:lnTo>
                <a:lnTo>
                  <a:pt x="3928" y="7622"/>
                </a:lnTo>
                <a:lnTo>
                  <a:pt x="3928" y="4576"/>
                </a:lnTo>
                <a:lnTo>
                  <a:pt x="3928" y="4548"/>
                </a:lnTo>
                <a:lnTo>
                  <a:pt x="3927" y="4521"/>
                </a:lnTo>
                <a:lnTo>
                  <a:pt x="3925" y="4495"/>
                </a:lnTo>
                <a:lnTo>
                  <a:pt x="3922" y="4468"/>
                </a:lnTo>
                <a:lnTo>
                  <a:pt x="3919" y="4443"/>
                </a:lnTo>
                <a:lnTo>
                  <a:pt x="3914" y="4418"/>
                </a:lnTo>
                <a:lnTo>
                  <a:pt x="3909" y="4395"/>
                </a:lnTo>
                <a:lnTo>
                  <a:pt x="3903" y="4371"/>
                </a:lnTo>
                <a:lnTo>
                  <a:pt x="3896" y="4348"/>
                </a:lnTo>
                <a:lnTo>
                  <a:pt x="3889" y="4326"/>
                </a:lnTo>
                <a:lnTo>
                  <a:pt x="3881" y="4305"/>
                </a:lnTo>
                <a:lnTo>
                  <a:pt x="3873" y="4285"/>
                </a:lnTo>
                <a:lnTo>
                  <a:pt x="3863" y="4264"/>
                </a:lnTo>
                <a:lnTo>
                  <a:pt x="3852" y="4245"/>
                </a:lnTo>
                <a:lnTo>
                  <a:pt x="3841" y="4227"/>
                </a:lnTo>
                <a:lnTo>
                  <a:pt x="3829" y="4209"/>
                </a:lnTo>
                <a:lnTo>
                  <a:pt x="3817" y="4192"/>
                </a:lnTo>
                <a:lnTo>
                  <a:pt x="3804" y="4176"/>
                </a:lnTo>
                <a:lnTo>
                  <a:pt x="3789" y="4159"/>
                </a:lnTo>
                <a:lnTo>
                  <a:pt x="3774" y="4144"/>
                </a:lnTo>
                <a:lnTo>
                  <a:pt x="3758" y="4130"/>
                </a:lnTo>
                <a:lnTo>
                  <a:pt x="3741" y="4116"/>
                </a:lnTo>
                <a:lnTo>
                  <a:pt x="3724" y="4103"/>
                </a:lnTo>
                <a:lnTo>
                  <a:pt x="3706" y="4091"/>
                </a:lnTo>
                <a:lnTo>
                  <a:pt x="3687" y="4079"/>
                </a:lnTo>
                <a:lnTo>
                  <a:pt x="3668" y="4068"/>
                </a:lnTo>
                <a:lnTo>
                  <a:pt x="3648" y="4058"/>
                </a:lnTo>
                <a:lnTo>
                  <a:pt x="3626" y="4047"/>
                </a:lnTo>
                <a:lnTo>
                  <a:pt x="3604" y="4039"/>
                </a:lnTo>
                <a:lnTo>
                  <a:pt x="3581" y="4030"/>
                </a:lnTo>
                <a:lnTo>
                  <a:pt x="3558" y="4023"/>
                </a:lnTo>
                <a:lnTo>
                  <a:pt x="3534" y="4016"/>
                </a:lnTo>
                <a:lnTo>
                  <a:pt x="3534" y="3897"/>
                </a:lnTo>
                <a:lnTo>
                  <a:pt x="4930" y="3897"/>
                </a:lnTo>
                <a:lnTo>
                  <a:pt x="4943" y="3897"/>
                </a:lnTo>
                <a:lnTo>
                  <a:pt x="4956" y="3898"/>
                </a:lnTo>
                <a:lnTo>
                  <a:pt x="4968" y="3899"/>
                </a:lnTo>
                <a:lnTo>
                  <a:pt x="4979" y="3901"/>
                </a:lnTo>
                <a:lnTo>
                  <a:pt x="4991" y="3903"/>
                </a:lnTo>
                <a:lnTo>
                  <a:pt x="5002" y="3906"/>
                </a:lnTo>
                <a:lnTo>
                  <a:pt x="5014" y="3909"/>
                </a:lnTo>
                <a:lnTo>
                  <a:pt x="5025" y="3913"/>
                </a:lnTo>
                <a:lnTo>
                  <a:pt x="5035" y="3917"/>
                </a:lnTo>
                <a:lnTo>
                  <a:pt x="5045" y="3922"/>
                </a:lnTo>
                <a:lnTo>
                  <a:pt x="5055" y="3927"/>
                </a:lnTo>
                <a:lnTo>
                  <a:pt x="5066" y="3932"/>
                </a:lnTo>
                <a:lnTo>
                  <a:pt x="5076" y="3938"/>
                </a:lnTo>
                <a:lnTo>
                  <a:pt x="5085" y="3945"/>
                </a:lnTo>
                <a:lnTo>
                  <a:pt x="5094" y="3953"/>
                </a:lnTo>
                <a:lnTo>
                  <a:pt x="5103" y="3961"/>
                </a:lnTo>
                <a:lnTo>
                  <a:pt x="5111" y="3969"/>
                </a:lnTo>
                <a:lnTo>
                  <a:pt x="5121" y="3977"/>
                </a:lnTo>
                <a:lnTo>
                  <a:pt x="5129" y="3986"/>
                </a:lnTo>
                <a:lnTo>
                  <a:pt x="5136" y="3996"/>
                </a:lnTo>
                <a:lnTo>
                  <a:pt x="5151" y="4016"/>
                </a:lnTo>
                <a:lnTo>
                  <a:pt x="5166" y="4039"/>
                </a:lnTo>
                <a:lnTo>
                  <a:pt x="5180" y="4064"/>
                </a:lnTo>
                <a:lnTo>
                  <a:pt x="5192" y="4091"/>
                </a:lnTo>
                <a:lnTo>
                  <a:pt x="5203" y="4119"/>
                </a:lnTo>
                <a:lnTo>
                  <a:pt x="5213" y="4149"/>
                </a:lnTo>
                <a:lnTo>
                  <a:pt x="5219" y="4155"/>
                </a:lnTo>
                <a:lnTo>
                  <a:pt x="5225" y="4158"/>
                </a:lnTo>
                <a:lnTo>
                  <a:pt x="5229" y="4161"/>
                </a:lnTo>
                <a:lnTo>
                  <a:pt x="5232" y="4161"/>
                </a:lnTo>
                <a:lnTo>
                  <a:pt x="5288" y="4124"/>
                </a:lnTo>
                <a:lnTo>
                  <a:pt x="5344" y="4090"/>
                </a:lnTo>
                <a:lnTo>
                  <a:pt x="5371" y="4073"/>
                </a:lnTo>
                <a:lnTo>
                  <a:pt x="5400" y="4058"/>
                </a:lnTo>
                <a:lnTo>
                  <a:pt x="5427" y="4041"/>
                </a:lnTo>
                <a:lnTo>
                  <a:pt x="5455" y="4027"/>
                </a:lnTo>
                <a:lnTo>
                  <a:pt x="5482" y="4013"/>
                </a:lnTo>
                <a:lnTo>
                  <a:pt x="5510" y="3999"/>
                </a:lnTo>
                <a:lnTo>
                  <a:pt x="5537" y="3987"/>
                </a:lnTo>
                <a:lnTo>
                  <a:pt x="5565" y="3974"/>
                </a:lnTo>
                <a:lnTo>
                  <a:pt x="5592" y="3963"/>
                </a:lnTo>
                <a:lnTo>
                  <a:pt x="5620" y="3952"/>
                </a:lnTo>
                <a:lnTo>
                  <a:pt x="5646" y="3940"/>
                </a:lnTo>
                <a:lnTo>
                  <a:pt x="5674" y="3931"/>
                </a:lnTo>
                <a:lnTo>
                  <a:pt x="5701" y="3921"/>
                </a:lnTo>
                <a:lnTo>
                  <a:pt x="5728" y="3913"/>
                </a:lnTo>
                <a:lnTo>
                  <a:pt x="5755" y="3905"/>
                </a:lnTo>
                <a:lnTo>
                  <a:pt x="5782" y="3897"/>
                </a:lnTo>
                <a:lnTo>
                  <a:pt x="5808" y="3890"/>
                </a:lnTo>
                <a:lnTo>
                  <a:pt x="5836" y="3884"/>
                </a:lnTo>
                <a:lnTo>
                  <a:pt x="5862" y="3878"/>
                </a:lnTo>
                <a:lnTo>
                  <a:pt x="5889" y="3873"/>
                </a:lnTo>
                <a:lnTo>
                  <a:pt x="5915" y="3869"/>
                </a:lnTo>
                <a:lnTo>
                  <a:pt x="5942" y="3865"/>
                </a:lnTo>
                <a:lnTo>
                  <a:pt x="5968" y="3862"/>
                </a:lnTo>
                <a:lnTo>
                  <a:pt x="5995" y="3859"/>
                </a:lnTo>
                <a:lnTo>
                  <a:pt x="6021" y="3857"/>
                </a:lnTo>
                <a:lnTo>
                  <a:pt x="6048" y="3855"/>
                </a:lnTo>
                <a:lnTo>
                  <a:pt x="6074" y="3855"/>
                </a:lnTo>
                <a:lnTo>
                  <a:pt x="6100" y="3854"/>
                </a:lnTo>
                <a:lnTo>
                  <a:pt x="6234" y="3856"/>
                </a:lnTo>
                <a:lnTo>
                  <a:pt x="6363" y="3860"/>
                </a:lnTo>
                <a:lnTo>
                  <a:pt x="6488" y="3868"/>
                </a:lnTo>
                <a:lnTo>
                  <a:pt x="6609" y="3879"/>
                </a:lnTo>
                <a:lnTo>
                  <a:pt x="6726" y="3892"/>
                </a:lnTo>
                <a:lnTo>
                  <a:pt x="6838" y="3909"/>
                </a:lnTo>
                <a:lnTo>
                  <a:pt x="6946" y="3929"/>
                </a:lnTo>
                <a:lnTo>
                  <a:pt x="7050" y="3952"/>
                </a:lnTo>
                <a:lnTo>
                  <a:pt x="7150" y="3978"/>
                </a:lnTo>
                <a:lnTo>
                  <a:pt x="7245" y="4007"/>
                </a:lnTo>
                <a:lnTo>
                  <a:pt x="7336" y="4039"/>
                </a:lnTo>
                <a:lnTo>
                  <a:pt x="7424" y="4075"/>
                </a:lnTo>
                <a:lnTo>
                  <a:pt x="7506" y="4113"/>
                </a:lnTo>
                <a:lnTo>
                  <a:pt x="7585" y="4154"/>
                </a:lnTo>
                <a:lnTo>
                  <a:pt x="7659" y="4199"/>
                </a:lnTo>
                <a:lnTo>
                  <a:pt x="7729" y="4246"/>
                </a:lnTo>
                <a:lnTo>
                  <a:pt x="7795" y="4297"/>
                </a:lnTo>
                <a:lnTo>
                  <a:pt x="7857" y="4350"/>
                </a:lnTo>
                <a:lnTo>
                  <a:pt x="7914" y="4407"/>
                </a:lnTo>
                <a:lnTo>
                  <a:pt x="7967" y="4467"/>
                </a:lnTo>
                <a:lnTo>
                  <a:pt x="8016" y="4530"/>
                </a:lnTo>
                <a:lnTo>
                  <a:pt x="8060" y="4595"/>
                </a:lnTo>
                <a:lnTo>
                  <a:pt x="8100" y="4664"/>
                </a:lnTo>
                <a:lnTo>
                  <a:pt x="8137" y="4737"/>
                </a:lnTo>
                <a:lnTo>
                  <a:pt x="8168" y="4811"/>
                </a:lnTo>
                <a:lnTo>
                  <a:pt x="8196" y="4890"/>
                </a:lnTo>
                <a:lnTo>
                  <a:pt x="8219" y="4971"/>
                </a:lnTo>
                <a:lnTo>
                  <a:pt x="8239" y="5056"/>
                </a:lnTo>
                <a:lnTo>
                  <a:pt x="8253" y="5143"/>
                </a:lnTo>
                <a:lnTo>
                  <a:pt x="8264" y="5233"/>
                </a:lnTo>
                <a:lnTo>
                  <a:pt x="8270" y="5326"/>
                </a:lnTo>
                <a:lnTo>
                  <a:pt x="8272" y="5423"/>
                </a:lnTo>
                <a:lnTo>
                  <a:pt x="8272" y="7622"/>
                </a:lnTo>
                <a:lnTo>
                  <a:pt x="8272" y="7659"/>
                </a:lnTo>
                <a:lnTo>
                  <a:pt x="8274" y="7694"/>
                </a:lnTo>
                <a:lnTo>
                  <a:pt x="8278" y="7728"/>
                </a:lnTo>
                <a:lnTo>
                  <a:pt x="8282" y="7761"/>
                </a:lnTo>
                <a:lnTo>
                  <a:pt x="8289" y="7793"/>
                </a:lnTo>
                <a:lnTo>
                  <a:pt x="8296" y="7823"/>
                </a:lnTo>
                <a:lnTo>
                  <a:pt x="8304" y="7853"/>
                </a:lnTo>
                <a:lnTo>
                  <a:pt x="8314" y="7882"/>
                </a:lnTo>
                <a:lnTo>
                  <a:pt x="8325" y="7909"/>
                </a:lnTo>
                <a:lnTo>
                  <a:pt x="8337" y="7934"/>
                </a:lnTo>
                <a:lnTo>
                  <a:pt x="8351" y="7960"/>
                </a:lnTo>
                <a:lnTo>
                  <a:pt x="8366" y="7983"/>
                </a:lnTo>
                <a:lnTo>
                  <a:pt x="8382" y="8006"/>
                </a:lnTo>
                <a:lnTo>
                  <a:pt x="8400" y="8027"/>
                </a:lnTo>
                <a:lnTo>
                  <a:pt x="8419" y="8047"/>
                </a:lnTo>
                <a:lnTo>
                  <a:pt x="8439" y="8067"/>
                </a:lnTo>
                <a:lnTo>
                  <a:pt x="8461" y="8085"/>
                </a:lnTo>
                <a:lnTo>
                  <a:pt x="8483" y="8101"/>
                </a:lnTo>
                <a:lnTo>
                  <a:pt x="8508" y="8117"/>
                </a:lnTo>
                <a:lnTo>
                  <a:pt x="8533" y="8131"/>
                </a:lnTo>
                <a:lnTo>
                  <a:pt x="8560" y="8144"/>
                </a:lnTo>
                <a:lnTo>
                  <a:pt x="8588" y="8157"/>
                </a:lnTo>
                <a:lnTo>
                  <a:pt x="8618" y="8168"/>
                </a:lnTo>
                <a:lnTo>
                  <a:pt x="8648" y="8178"/>
                </a:lnTo>
                <a:lnTo>
                  <a:pt x="8680" y="8187"/>
                </a:lnTo>
                <a:lnTo>
                  <a:pt x="8713" y="8194"/>
                </a:lnTo>
                <a:lnTo>
                  <a:pt x="8748" y="8201"/>
                </a:lnTo>
                <a:lnTo>
                  <a:pt x="8784" y="8206"/>
                </a:lnTo>
                <a:lnTo>
                  <a:pt x="8821" y="8210"/>
                </a:lnTo>
                <a:lnTo>
                  <a:pt x="8859" y="8213"/>
                </a:lnTo>
                <a:lnTo>
                  <a:pt x="8900" y="8214"/>
                </a:lnTo>
                <a:lnTo>
                  <a:pt x="8940" y="8215"/>
                </a:lnTo>
                <a:lnTo>
                  <a:pt x="8940" y="8302"/>
                </a:lnTo>
                <a:lnTo>
                  <a:pt x="6267" y="8302"/>
                </a:lnTo>
                <a:lnTo>
                  <a:pt x="6267" y="8215"/>
                </a:lnTo>
                <a:lnTo>
                  <a:pt x="6308" y="8214"/>
                </a:lnTo>
                <a:lnTo>
                  <a:pt x="6348" y="8213"/>
                </a:lnTo>
                <a:lnTo>
                  <a:pt x="6387" y="8210"/>
                </a:lnTo>
                <a:lnTo>
                  <a:pt x="6423" y="8206"/>
                </a:lnTo>
                <a:lnTo>
                  <a:pt x="6460" y="8201"/>
                </a:lnTo>
                <a:lnTo>
                  <a:pt x="6494" y="8194"/>
                </a:lnTo>
                <a:lnTo>
                  <a:pt x="6527" y="8187"/>
                </a:lnTo>
                <a:lnTo>
                  <a:pt x="6560" y="8178"/>
                </a:lnTo>
                <a:lnTo>
                  <a:pt x="6591" y="8168"/>
                </a:lnTo>
                <a:lnTo>
                  <a:pt x="6619" y="8157"/>
                </a:lnTo>
                <a:lnTo>
                  <a:pt x="6648" y="8144"/>
                </a:lnTo>
                <a:lnTo>
                  <a:pt x="6674" y="8131"/>
                </a:lnTo>
                <a:lnTo>
                  <a:pt x="6699" y="8117"/>
                </a:lnTo>
                <a:lnTo>
                  <a:pt x="6724" y="8101"/>
                </a:lnTo>
                <a:lnTo>
                  <a:pt x="6746" y="8085"/>
                </a:lnTo>
                <a:lnTo>
                  <a:pt x="6769" y="8067"/>
                </a:lnTo>
                <a:lnTo>
                  <a:pt x="6788" y="8047"/>
                </a:lnTo>
                <a:lnTo>
                  <a:pt x="6807" y="8027"/>
                </a:lnTo>
                <a:lnTo>
                  <a:pt x="6825" y="8006"/>
                </a:lnTo>
                <a:lnTo>
                  <a:pt x="6841" y="7983"/>
                </a:lnTo>
                <a:lnTo>
                  <a:pt x="6856" y="7960"/>
                </a:lnTo>
                <a:lnTo>
                  <a:pt x="6871" y="7934"/>
                </a:lnTo>
                <a:lnTo>
                  <a:pt x="6883" y="7909"/>
                </a:lnTo>
                <a:lnTo>
                  <a:pt x="6894" y="7882"/>
                </a:lnTo>
                <a:lnTo>
                  <a:pt x="6903" y="7853"/>
                </a:lnTo>
                <a:lnTo>
                  <a:pt x="6912" y="7823"/>
                </a:lnTo>
                <a:lnTo>
                  <a:pt x="6920" y="7793"/>
                </a:lnTo>
                <a:lnTo>
                  <a:pt x="6925" y="7761"/>
                </a:lnTo>
                <a:lnTo>
                  <a:pt x="6930" y="7728"/>
                </a:lnTo>
                <a:lnTo>
                  <a:pt x="6933" y="7694"/>
                </a:lnTo>
                <a:lnTo>
                  <a:pt x="6935" y="7659"/>
                </a:lnTo>
                <a:lnTo>
                  <a:pt x="6936" y="7622"/>
                </a:lnTo>
                <a:lnTo>
                  <a:pt x="6936" y="5507"/>
                </a:lnTo>
                <a:lnTo>
                  <a:pt x="6935" y="5411"/>
                </a:lnTo>
                <a:lnTo>
                  <a:pt x="6932" y="5317"/>
                </a:lnTo>
                <a:lnTo>
                  <a:pt x="6928" y="5227"/>
                </a:lnTo>
                <a:lnTo>
                  <a:pt x="6923" y="5140"/>
                </a:lnTo>
                <a:lnTo>
                  <a:pt x="6915" y="5056"/>
                </a:lnTo>
                <a:lnTo>
                  <a:pt x="6906" y="4974"/>
                </a:lnTo>
                <a:lnTo>
                  <a:pt x="6895" y="4896"/>
                </a:lnTo>
                <a:lnTo>
                  <a:pt x="6883" y="4822"/>
                </a:lnTo>
                <a:lnTo>
                  <a:pt x="6870" y="4750"/>
                </a:lnTo>
                <a:lnTo>
                  <a:pt x="6853" y="4680"/>
                </a:lnTo>
                <a:lnTo>
                  <a:pt x="6837" y="4615"/>
                </a:lnTo>
                <a:lnTo>
                  <a:pt x="6818" y="4552"/>
                </a:lnTo>
                <a:lnTo>
                  <a:pt x="6797" y="4493"/>
                </a:lnTo>
                <a:lnTo>
                  <a:pt x="6776" y="4436"/>
                </a:lnTo>
                <a:lnTo>
                  <a:pt x="6751" y="4383"/>
                </a:lnTo>
                <a:lnTo>
                  <a:pt x="6727" y="4332"/>
                </a:lnTo>
                <a:lnTo>
                  <a:pt x="6699" y="4285"/>
                </a:lnTo>
                <a:lnTo>
                  <a:pt x="6671" y="4240"/>
                </a:lnTo>
                <a:lnTo>
                  <a:pt x="6640" y="4199"/>
                </a:lnTo>
                <a:lnTo>
                  <a:pt x="6609" y="4160"/>
                </a:lnTo>
                <a:lnTo>
                  <a:pt x="6575" y="4125"/>
                </a:lnTo>
                <a:lnTo>
                  <a:pt x="6541" y="4094"/>
                </a:lnTo>
                <a:lnTo>
                  <a:pt x="6504" y="4065"/>
                </a:lnTo>
                <a:lnTo>
                  <a:pt x="6465" y="4038"/>
                </a:lnTo>
                <a:lnTo>
                  <a:pt x="6425" y="4015"/>
                </a:lnTo>
                <a:lnTo>
                  <a:pt x="6384" y="3996"/>
                </a:lnTo>
                <a:lnTo>
                  <a:pt x="6341" y="3979"/>
                </a:lnTo>
                <a:lnTo>
                  <a:pt x="6296" y="3965"/>
                </a:lnTo>
                <a:lnTo>
                  <a:pt x="6249" y="3955"/>
                </a:lnTo>
                <a:lnTo>
                  <a:pt x="6201" y="3946"/>
                </a:lnTo>
                <a:lnTo>
                  <a:pt x="6151" y="3942"/>
                </a:lnTo>
                <a:lnTo>
                  <a:pt x="6100" y="3940"/>
                </a:lnTo>
                <a:lnTo>
                  <a:pt x="6073" y="3940"/>
                </a:lnTo>
                <a:lnTo>
                  <a:pt x="6046" y="3941"/>
                </a:lnTo>
                <a:lnTo>
                  <a:pt x="6018" y="3943"/>
                </a:lnTo>
                <a:lnTo>
                  <a:pt x="5992" y="3945"/>
                </a:lnTo>
                <a:lnTo>
                  <a:pt x="5964" y="3949"/>
                </a:lnTo>
                <a:lnTo>
                  <a:pt x="5938" y="3952"/>
                </a:lnTo>
                <a:lnTo>
                  <a:pt x="5910" y="3956"/>
                </a:lnTo>
                <a:lnTo>
                  <a:pt x="5884" y="3960"/>
                </a:lnTo>
                <a:lnTo>
                  <a:pt x="5857" y="3966"/>
                </a:lnTo>
                <a:lnTo>
                  <a:pt x="5830" y="3971"/>
                </a:lnTo>
                <a:lnTo>
                  <a:pt x="5803" y="3978"/>
                </a:lnTo>
                <a:lnTo>
                  <a:pt x="5777" y="3985"/>
                </a:lnTo>
                <a:lnTo>
                  <a:pt x="5749" y="3992"/>
                </a:lnTo>
                <a:lnTo>
                  <a:pt x="5723" y="4000"/>
                </a:lnTo>
                <a:lnTo>
                  <a:pt x="5696" y="4009"/>
                </a:lnTo>
                <a:lnTo>
                  <a:pt x="5670" y="4019"/>
                </a:lnTo>
                <a:lnTo>
                  <a:pt x="5643" y="4029"/>
                </a:lnTo>
                <a:lnTo>
                  <a:pt x="5616" y="4039"/>
                </a:lnTo>
                <a:lnTo>
                  <a:pt x="5589" y="4050"/>
                </a:lnTo>
                <a:lnTo>
                  <a:pt x="5563" y="4063"/>
                </a:lnTo>
                <a:lnTo>
                  <a:pt x="5536" y="4076"/>
                </a:lnTo>
                <a:lnTo>
                  <a:pt x="5510" y="4089"/>
                </a:lnTo>
                <a:lnTo>
                  <a:pt x="5483" y="4102"/>
                </a:lnTo>
                <a:lnTo>
                  <a:pt x="5458" y="4117"/>
                </a:lnTo>
                <a:lnTo>
                  <a:pt x="5431" y="4131"/>
                </a:lnTo>
                <a:lnTo>
                  <a:pt x="5405" y="4147"/>
                </a:lnTo>
                <a:lnTo>
                  <a:pt x="5378" y="4163"/>
                </a:lnTo>
                <a:lnTo>
                  <a:pt x="5352" y="4181"/>
                </a:lnTo>
                <a:lnTo>
                  <a:pt x="5325" y="4198"/>
                </a:lnTo>
                <a:lnTo>
                  <a:pt x="5300" y="4216"/>
                </a:lnTo>
                <a:lnTo>
                  <a:pt x="5273" y="4235"/>
                </a:lnTo>
                <a:lnTo>
                  <a:pt x="5247" y="4254"/>
                </a:lnTo>
                <a:lnTo>
                  <a:pt x="5251" y="4290"/>
                </a:lnTo>
                <a:lnTo>
                  <a:pt x="5254" y="4326"/>
                </a:lnTo>
                <a:lnTo>
                  <a:pt x="5257" y="4362"/>
                </a:lnTo>
                <a:lnTo>
                  <a:pt x="5259" y="4399"/>
                </a:lnTo>
                <a:lnTo>
                  <a:pt x="5261" y="4436"/>
                </a:lnTo>
                <a:lnTo>
                  <a:pt x="5263" y="4473"/>
                </a:lnTo>
                <a:lnTo>
                  <a:pt x="5264" y="4512"/>
                </a:lnTo>
                <a:lnTo>
                  <a:pt x="5264" y="4550"/>
                </a:lnTo>
                <a:lnTo>
                  <a:pt x="5264" y="4600"/>
                </a:lnTo>
                <a:lnTo>
                  <a:pt x="5265" y="4648"/>
                </a:lnTo>
                <a:lnTo>
                  <a:pt x="5265" y="4697"/>
                </a:lnTo>
                <a:lnTo>
                  <a:pt x="5265" y="4747"/>
                </a:lnTo>
                <a:lnTo>
                  <a:pt x="5264" y="4796"/>
                </a:lnTo>
                <a:lnTo>
                  <a:pt x="5264" y="4845"/>
                </a:lnTo>
                <a:lnTo>
                  <a:pt x="5264" y="4894"/>
                </a:lnTo>
                <a:lnTo>
                  <a:pt x="5264" y="4944"/>
                </a:lnTo>
                <a:close/>
                <a:moveTo>
                  <a:pt x="12236" y="6099"/>
                </a:moveTo>
                <a:lnTo>
                  <a:pt x="12236" y="5924"/>
                </a:lnTo>
                <a:lnTo>
                  <a:pt x="12235" y="5758"/>
                </a:lnTo>
                <a:lnTo>
                  <a:pt x="12233" y="5602"/>
                </a:lnTo>
                <a:lnTo>
                  <a:pt x="12230" y="5454"/>
                </a:lnTo>
                <a:lnTo>
                  <a:pt x="12226" y="5317"/>
                </a:lnTo>
                <a:lnTo>
                  <a:pt x="12221" y="5189"/>
                </a:lnTo>
                <a:lnTo>
                  <a:pt x="12216" y="5070"/>
                </a:lnTo>
                <a:lnTo>
                  <a:pt x="12210" y="4961"/>
                </a:lnTo>
                <a:lnTo>
                  <a:pt x="12204" y="4861"/>
                </a:lnTo>
                <a:lnTo>
                  <a:pt x="12196" y="4770"/>
                </a:lnTo>
                <a:lnTo>
                  <a:pt x="12188" y="4688"/>
                </a:lnTo>
                <a:lnTo>
                  <a:pt x="12179" y="4617"/>
                </a:lnTo>
                <a:lnTo>
                  <a:pt x="12175" y="4584"/>
                </a:lnTo>
                <a:lnTo>
                  <a:pt x="12170" y="4554"/>
                </a:lnTo>
                <a:lnTo>
                  <a:pt x="12164" y="4527"/>
                </a:lnTo>
                <a:lnTo>
                  <a:pt x="12158" y="4501"/>
                </a:lnTo>
                <a:lnTo>
                  <a:pt x="12153" y="4478"/>
                </a:lnTo>
                <a:lnTo>
                  <a:pt x="12147" y="4457"/>
                </a:lnTo>
                <a:lnTo>
                  <a:pt x="12141" y="4439"/>
                </a:lnTo>
                <a:lnTo>
                  <a:pt x="12135" y="4423"/>
                </a:lnTo>
                <a:lnTo>
                  <a:pt x="12122" y="4394"/>
                </a:lnTo>
                <a:lnTo>
                  <a:pt x="12108" y="4364"/>
                </a:lnTo>
                <a:lnTo>
                  <a:pt x="12093" y="4337"/>
                </a:lnTo>
                <a:lnTo>
                  <a:pt x="12079" y="4310"/>
                </a:lnTo>
                <a:lnTo>
                  <a:pt x="12063" y="4284"/>
                </a:lnTo>
                <a:lnTo>
                  <a:pt x="12046" y="4259"/>
                </a:lnTo>
                <a:lnTo>
                  <a:pt x="12030" y="4235"/>
                </a:lnTo>
                <a:lnTo>
                  <a:pt x="12012" y="4212"/>
                </a:lnTo>
                <a:lnTo>
                  <a:pt x="11993" y="4190"/>
                </a:lnTo>
                <a:lnTo>
                  <a:pt x="11975" y="4169"/>
                </a:lnTo>
                <a:lnTo>
                  <a:pt x="11956" y="4148"/>
                </a:lnTo>
                <a:lnTo>
                  <a:pt x="11935" y="4129"/>
                </a:lnTo>
                <a:lnTo>
                  <a:pt x="11914" y="4111"/>
                </a:lnTo>
                <a:lnTo>
                  <a:pt x="11892" y="4093"/>
                </a:lnTo>
                <a:lnTo>
                  <a:pt x="11870" y="4077"/>
                </a:lnTo>
                <a:lnTo>
                  <a:pt x="11848" y="4062"/>
                </a:lnTo>
                <a:lnTo>
                  <a:pt x="11824" y="4046"/>
                </a:lnTo>
                <a:lnTo>
                  <a:pt x="11800" y="4033"/>
                </a:lnTo>
                <a:lnTo>
                  <a:pt x="11775" y="4020"/>
                </a:lnTo>
                <a:lnTo>
                  <a:pt x="11749" y="4008"/>
                </a:lnTo>
                <a:lnTo>
                  <a:pt x="11723" y="3998"/>
                </a:lnTo>
                <a:lnTo>
                  <a:pt x="11696" y="3988"/>
                </a:lnTo>
                <a:lnTo>
                  <a:pt x="11668" y="3979"/>
                </a:lnTo>
                <a:lnTo>
                  <a:pt x="11641" y="3971"/>
                </a:lnTo>
                <a:lnTo>
                  <a:pt x="11611" y="3964"/>
                </a:lnTo>
                <a:lnTo>
                  <a:pt x="11583" y="3958"/>
                </a:lnTo>
                <a:lnTo>
                  <a:pt x="11552" y="3953"/>
                </a:lnTo>
                <a:lnTo>
                  <a:pt x="11522" y="3949"/>
                </a:lnTo>
                <a:lnTo>
                  <a:pt x="11490" y="3944"/>
                </a:lnTo>
                <a:lnTo>
                  <a:pt x="11457" y="3942"/>
                </a:lnTo>
                <a:lnTo>
                  <a:pt x="11425" y="3941"/>
                </a:lnTo>
                <a:lnTo>
                  <a:pt x="11391" y="3940"/>
                </a:lnTo>
                <a:lnTo>
                  <a:pt x="11364" y="3940"/>
                </a:lnTo>
                <a:lnTo>
                  <a:pt x="11336" y="3941"/>
                </a:lnTo>
                <a:lnTo>
                  <a:pt x="11309" y="3943"/>
                </a:lnTo>
                <a:lnTo>
                  <a:pt x="11281" y="3945"/>
                </a:lnTo>
                <a:lnTo>
                  <a:pt x="11255" y="3949"/>
                </a:lnTo>
                <a:lnTo>
                  <a:pt x="11227" y="3952"/>
                </a:lnTo>
                <a:lnTo>
                  <a:pt x="11200" y="3956"/>
                </a:lnTo>
                <a:lnTo>
                  <a:pt x="11172" y="3960"/>
                </a:lnTo>
                <a:lnTo>
                  <a:pt x="11146" y="3966"/>
                </a:lnTo>
                <a:lnTo>
                  <a:pt x="11118" y="3971"/>
                </a:lnTo>
                <a:lnTo>
                  <a:pt x="11091" y="3978"/>
                </a:lnTo>
                <a:lnTo>
                  <a:pt x="11064" y="3985"/>
                </a:lnTo>
                <a:lnTo>
                  <a:pt x="11037" y="3992"/>
                </a:lnTo>
                <a:lnTo>
                  <a:pt x="11010" y="4000"/>
                </a:lnTo>
                <a:lnTo>
                  <a:pt x="10983" y="4009"/>
                </a:lnTo>
                <a:lnTo>
                  <a:pt x="10956" y="4019"/>
                </a:lnTo>
                <a:lnTo>
                  <a:pt x="10929" y="4029"/>
                </a:lnTo>
                <a:lnTo>
                  <a:pt x="10902" y="4039"/>
                </a:lnTo>
                <a:lnTo>
                  <a:pt x="10876" y="4050"/>
                </a:lnTo>
                <a:lnTo>
                  <a:pt x="10848" y="4063"/>
                </a:lnTo>
                <a:lnTo>
                  <a:pt x="10822" y="4076"/>
                </a:lnTo>
                <a:lnTo>
                  <a:pt x="10795" y="4089"/>
                </a:lnTo>
                <a:lnTo>
                  <a:pt x="10768" y="4102"/>
                </a:lnTo>
                <a:lnTo>
                  <a:pt x="10741" y="4117"/>
                </a:lnTo>
                <a:lnTo>
                  <a:pt x="10715" y="4131"/>
                </a:lnTo>
                <a:lnTo>
                  <a:pt x="10688" y="4147"/>
                </a:lnTo>
                <a:lnTo>
                  <a:pt x="10662" y="4163"/>
                </a:lnTo>
                <a:lnTo>
                  <a:pt x="10635" y="4181"/>
                </a:lnTo>
                <a:lnTo>
                  <a:pt x="10609" y="4198"/>
                </a:lnTo>
                <a:lnTo>
                  <a:pt x="10582" y="4216"/>
                </a:lnTo>
                <a:lnTo>
                  <a:pt x="10556" y="4235"/>
                </a:lnTo>
                <a:lnTo>
                  <a:pt x="10530" y="4254"/>
                </a:lnTo>
                <a:lnTo>
                  <a:pt x="10534" y="4290"/>
                </a:lnTo>
                <a:lnTo>
                  <a:pt x="10537" y="4326"/>
                </a:lnTo>
                <a:lnTo>
                  <a:pt x="10540" y="4362"/>
                </a:lnTo>
                <a:lnTo>
                  <a:pt x="10542" y="4399"/>
                </a:lnTo>
                <a:lnTo>
                  <a:pt x="10544" y="4436"/>
                </a:lnTo>
                <a:lnTo>
                  <a:pt x="10545" y="4473"/>
                </a:lnTo>
                <a:lnTo>
                  <a:pt x="10546" y="4512"/>
                </a:lnTo>
                <a:lnTo>
                  <a:pt x="10547" y="4550"/>
                </a:lnTo>
                <a:lnTo>
                  <a:pt x="10549" y="4762"/>
                </a:lnTo>
                <a:lnTo>
                  <a:pt x="10550" y="4974"/>
                </a:lnTo>
                <a:lnTo>
                  <a:pt x="10551" y="5186"/>
                </a:lnTo>
                <a:lnTo>
                  <a:pt x="10551" y="5398"/>
                </a:lnTo>
                <a:lnTo>
                  <a:pt x="10552" y="5610"/>
                </a:lnTo>
                <a:lnTo>
                  <a:pt x="10552" y="5823"/>
                </a:lnTo>
                <a:lnTo>
                  <a:pt x="10551" y="6035"/>
                </a:lnTo>
                <a:lnTo>
                  <a:pt x="10551" y="6247"/>
                </a:lnTo>
                <a:lnTo>
                  <a:pt x="10550" y="6460"/>
                </a:lnTo>
                <a:lnTo>
                  <a:pt x="10550" y="6672"/>
                </a:lnTo>
                <a:lnTo>
                  <a:pt x="10549" y="6884"/>
                </a:lnTo>
                <a:lnTo>
                  <a:pt x="10548" y="7097"/>
                </a:lnTo>
                <a:lnTo>
                  <a:pt x="10548" y="7309"/>
                </a:lnTo>
                <a:lnTo>
                  <a:pt x="10547" y="7521"/>
                </a:lnTo>
                <a:lnTo>
                  <a:pt x="10547" y="7733"/>
                </a:lnTo>
                <a:lnTo>
                  <a:pt x="10547" y="7944"/>
                </a:lnTo>
                <a:lnTo>
                  <a:pt x="10572" y="7964"/>
                </a:lnTo>
                <a:lnTo>
                  <a:pt x="10599" y="7982"/>
                </a:lnTo>
                <a:lnTo>
                  <a:pt x="10624" y="7999"/>
                </a:lnTo>
                <a:lnTo>
                  <a:pt x="10651" y="8016"/>
                </a:lnTo>
                <a:lnTo>
                  <a:pt x="10676" y="8032"/>
                </a:lnTo>
                <a:lnTo>
                  <a:pt x="10703" y="8048"/>
                </a:lnTo>
                <a:lnTo>
                  <a:pt x="10728" y="8064"/>
                </a:lnTo>
                <a:lnTo>
                  <a:pt x="10755" y="8079"/>
                </a:lnTo>
                <a:lnTo>
                  <a:pt x="10781" y="8093"/>
                </a:lnTo>
                <a:lnTo>
                  <a:pt x="10807" y="8106"/>
                </a:lnTo>
                <a:lnTo>
                  <a:pt x="10833" y="8119"/>
                </a:lnTo>
                <a:lnTo>
                  <a:pt x="10860" y="8131"/>
                </a:lnTo>
                <a:lnTo>
                  <a:pt x="10886" y="8142"/>
                </a:lnTo>
                <a:lnTo>
                  <a:pt x="10912" y="8153"/>
                </a:lnTo>
                <a:lnTo>
                  <a:pt x="10938" y="8163"/>
                </a:lnTo>
                <a:lnTo>
                  <a:pt x="10964" y="8174"/>
                </a:lnTo>
                <a:lnTo>
                  <a:pt x="10991" y="8183"/>
                </a:lnTo>
                <a:lnTo>
                  <a:pt x="11017" y="8192"/>
                </a:lnTo>
                <a:lnTo>
                  <a:pt x="11044" y="8200"/>
                </a:lnTo>
                <a:lnTo>
                  <a:pt x="11070" y="8207"/>
                </a:lnTo>
                <a:lnTo>
                  <a:pt x="11097" y="8214"/>
                </a:lnTo>
                <a:lnTo>
                  <a:pt x="11123" y="8220"/>
                </a:lnTo>
                <a:lnTo>
                  <a:pt x="11150" y="8226"/>
                </a:lnTo>
                <a:lnTo>
                  <a:pt x="11177" y="8231"/>
                </a:lnTo>
                <a:lnTo>
                  <a:pt x="11204" y="8235"/>
                </a:lnTo>
                <a:lnTo>
                  <a:pt x="11230" y="8239"/>
                </a:lnTo>
                <a:lnTo>
                  <a:pt x="11257" y="8242"/>
                </a:lnTo>
                <a:lnTo>
                  <a:pt x="11283" y="8245"/>
                </a:lnTo>
                <a:lnTo>
                  <a:pt x="11311" y="8247"/>
                </a:lnTo>
                <a:lnTo>
                  <a:pt x="11337" y="8248"/>
                </a:lnTo>
                <a:lnTo>
                  <a:pt x="11365" y="8249"/>
                </a:lnTo>
                <a:lnTo>
                  <a:pt x="11391" y="8249"/>
                </a:lnTo>
                <a:lnTo>
                  <a:pt x="11425" y="8249"/>
                </a:lnTo>
                <a:lnTo>
                  <a:pt x="11459" y="8247"/>
                </a:lnTo>
                <a:lnTo>
                  <a:pt x="11491" y="8245"/>
                </a:lnTo>
                <a:lnTo>
                  <a:pt x="11523" y="8242"/>
                </a:lnTo>
                <a:lnTo>
                  <a:pt x="11554" y="8238"/>
                </a:lnTo>
                <a:lnTo>
                  <a:pt x="11585" y="8233"/>
                </a:lnTo>
                <a:lnTo>
                  <a:pt x="11614" y="8226"/>
                </a:lnTo>
                <a:lnTo>
                  <a:pt x="11644" y="8220"/>
                </a:lnTo>
                <a:lnTo>
                  <a:pt x="11672" y="8212"/>
                </a:lnTo>
                <a:lnTo>
                  <a:pt x="11700" y="8203"/>
                </a:lnTo>
                <a:lnTo>
                  <a:pt x="11727" y="8193"/>
                </a:lnTo>
                <a:lnTo>
                  <a:pt x="11754" y="8182"/>
                </a:lnTo>
                <a:lnTo>
                  <a:pt x="11779" y="8171"/>
                </a:lnTo>
                <a:lnTo>
                  <a:pt x="11804" y="8157"/>
                </a:lnTo>
                <a:lnTo>
                  <a:pt x="11828" y="8143"/>
                </a:lnTo>
                <a:lnTo>
                  <a:pt x="11852" y="8129"/>
                </a:lnTo>
                <a:lnTo>
                  <a:pt x="11875" y="8114"/>
                </a:lnTo>
                <a:lnTo>
                  <a:pt x="11897" y="8097"/>
                </a:lnTo>
                <a:lnTo>
                  <a:pt x="11918" y="8080"/>
                </a:lnTo>
                <a:lnTo>
                  <a:pt x="11939" y="8062"/>
                </a:lnTo>
                <a:lnTo>
                  <a:pt x="11960" y="8042"/>
                </a:lnTo>
                <a:lnTo>
                  <a:pt x="11979" y="8022"/>
                </a:lnTo>
                <a:lnTo>
                  <a:pt x="11997" y="8001"/>
                </a:lnTo>
                <a:lnTo>
                  <a:pt x="12016" y="7979"/>
                </a:lnTo>
                <a:lnTo>
                  <a:pt x="12033" y="7956"/>
                </a:lnTo>
                <a:lnTo>
                  <a:pt x="12049" y="7931"/>
                </a:lnTo>
                <a:lnTo>
                  <a:pt x="12066" y="7906"/>
                </a:lnTo>
                <a:lnTo>
                  <a:pt x="12081" y="7880"/>
                </a:lnTo>
                <a:lnTo>
                  <a:pt x="12095" y="7854"/>
                </a:lnTo>
                <a:lnTo>
                  <a:pt x="12109" y="7825"/>
                </a:lnTo>
                <a:lnTo>
                  <a:pt x="12123" y="7797"/>
                </a:lnTo>
                <a:lnTo>
                  <a:pt x="12135" y="7767"/>
                </a:lnTo>
                <a:lnTo>
                  <a:pt x="12141" y="7749"/>
                </a:lnTo>
                <a:lnTo>
                  <a:pt x="12147" y="7728"/>
                </a:lnTo>
                <a:lnTo>
                  <a:pt x="12153" y="7706"/>
                </a:lnTo>
                <a:lnTo>
                  <a:pt x="12158" y="7682"/>
                </a:lnTo>
                <a:lnTo>
                  <a:pt x="12164" y="7655"/>
                </a:lnTo>
                <a:lnTo>
                  <a:pt x="12170" y="7626"/>
                </a:lnTo>
                <a:lnTo>
                  <a:pt x="12175" y="7594"/>
                </a:lnTo>
                <a:lnTo>
                  <a:pt x="12179" y="7561"/>
                </a:lnTo>
                <a:lnTo>
                  <a:pt x="12188" y="7488"/>
                </a:lnTo>
                <a:lnTo>
                  <a:pt x="12196" y="7405"/>
                </a:lnTo>
                <a:lnTo>
                  <a:pt x="12204" y="7315"/>
                </a:lnTo>
                <a:lnTo>
                  <a:pt x="12210" y="7215"/>
                </a:lnTo>
                <a:lnTo>
                  <a:pt x="12216" y="7107"/>
                </a:lnTo>
                <a:lnTo>
                  <a:pt x="12221" y="6989"/>
                </a:lnTo>
                <a:lnTo>
                  <a:pt x="12226" y="6862"/>
                </a:lnTo>
                <a:lnTo>
                  <a:pt x="12230" y="6728"/>
                </a:lnTo>
                <a:lnTo>
                  <a:pt x="12233" y="6584"/>
                </a:lnTo>
                <a:lnTo>
                  <a:pt x="12235" y="6431"/>
                </a:lnTo>
                <a:lnTo>
                  <a:pt x="12236" y="6270"/>
                </a:lnTo>
                <a:lnTo>
                  <a:pt x="12236" y="6099"/>
                </a:lnTo>
                <a:close/>
                <a:moveTo>
                  <a:pt x="14317" y="3130"/>
                </a:moveTo>
                <a:lnTo>
                  <a:pt x="14293" y="3105"/>
                </a:lnTo>
                <a:lnTo>
                  <a:pt x="14271" y="3079"/>
                </a:lnTo>
                <a:lnTo>
                  <a:pt x="14251" y="3053"/>
                </a:lnTo>
                <a:lnTo>
                  <a:pt x="14232" y="3026"/>
                </a:lnTo>
                <a:lnTo>
                  <a:pt x="14214" y="2999"/>
                </a:lnTo>
                <a:lnTo>
                  <a:pt x="14199" y="2969"/>
                </a:lnTo>
                <a:lnTo>
                  <a:pt x="14183" y="2941"/>
                </a:lnTo>
                <a:lnTo>
                  <a:pt x="14171" y="2911"/>
                </a:lnTo>
                <a:lnTo>
                  <a:pt x="14160" y="2882"/>
                </a:lnTo>
                <a:lnTo>
                  <a:pt x="14150" y="2850"/>
                </a:lnTo>
                <a:lnTo>
                  <a:pt x="14142" y="2819"/>
                </a:lnTo>
                <a:lnTo>
                  <a:pt x="14134" y="2787"/>
                </a:lnTo>
                <a:lnTo>
                  <a:pt x="14129" y="2753"/>
                </a:lnTo>
                <a:lnTo>
                  <a:pt x="14125" y="2720"/>
                </a:lnTo>
                <a:lnTo>
                  <a:pt x="14123" y="2687"/>
                </a:lnTo>
                <a:lnTo>
                  <a:pt x="14122" y="2652"/>
                </a:lnTo>
                <a:lnTo>
                  <a:pt x="14123" y="2617"/>
                </a:lnTo>
                <a:lnTo>
                  <a:pt x="14125" y="2583"/>
                </a:lnTo>
                <a:lnTo>
                  <a:pt x="14129" y="2550"/>
                </a:lnTo>
                <a:lnTo>
                  <a:pt x="14134" y="2517"/>
                </a:lnTo>
                <a:lnTo>
                  <a:pt x="14142" y="2485"/>
                </a:lnTo>
                <a:lnTo>
                  <a:pt x="14150" y="2454"/>
                </a:lnTo>
                <a:lnTo>
                  <a:pt x="14160" y="2422"/>
                </a:lnTo>
                <a:lnTo>
                  <a:pt x="14171" y="2392"/>
                </a:lnTo>
                <a:lnTo>
                  <a:pt x="14183" y="2363"/>
                </a:lnTo>
                <a:lnTo>
                  <a:pt x="14199" y="2334"/>
                </a:lnTo>
                <a:lnTo>
                  <a:pt x="14214" y="2305"/>
                </a:lnTo>
                <a:lnTo>
                  <a:pt x="14231" y="2278"/>
                </a:lnTo>
                <a:lnTo>
                  <a:pt x="14251" y="2251"/>
                </a:lnTo>
                <a:lnTo>
                  <a:pt x="14271" y="2225"/>
                </a:lnTo>
                <a:lnTo>
                  <a:pt x="14293" y="2198"/>
                </a:lnTo>
                <a:lnTo>
                  <a:pt x="14317" y="2173"/>
                </a:lnTo>
                <a:lnTo>
                  <a:pt x="14341" y="2150"/>
                </a:lnTo>
                <a:lnTo>
                  <a:pt x="14367" y="2127"/>
                </a:lnTo>
                <a:lnTo>
                  <a:pt x="14393" y="2106"/>
                </a:lnTo>
                <a:lnTo>
                  <a:pt x="14420" y="2087"/>
                </a:lnTo>
                <a:lnTo>
                  <a:pt x="14447" y="2069"/>
                </a:lnTo>
                <a:lnTo>
                  <a:pt x="14475" y="2053"/>
                </a:lnTo>
                <a:lnTo>
                  <a:pt x="14503" y="2038"/>
                </a:lnTo>
                <a:lnTo>
                  <a:pt x="14533" y="2025"/>
                </a:lnTo>
                <a:lnTo>
                  <a:pt x="14562" y="2014"/>
                </a:lnTo>
                <a:lnTo>
                  <a:pt x="14593" y="2004"/>
                </a:lnTo>
                <a:lnTo>
                  <a:pt x="14623" y="1994"/>
                </a:lnTo>
                <a:lnTo>
                  <a:pt x="14655" y="1988"/>
                </a:lnTo>
                <a:lnTo>
                  <a:pt x="14688" y="1982"/>
                </a:lnTo>
                <a:lnTo>
                  <a:pt x="14720" y="1978"/>
                </a:lnTo>
                <a:lnTo>
                  <a:pt x="14754" y="1976"/>
                </a:lnTo>
                <a:lnTo>
                  <a:pt x="14787" y="1975"/>
                </a:lnTo>
                <a:lnTo>
                  <a:pt x="14822" y="1976"/>
                </a:lnTo>
                <a:lnTo>
                  <a:pt x="14856" y="1978"/>
                </a:lnTo>
                <a:lnTo>
                  <a:pt x="14888" y="1982"/>
                </a:lnTo>
                <a:lnTo>
                  <a:pt x="14921" y="1988"/>
                </a:lnTo>
                <a:lnTo>
                  <a:pt x="14952" y="1994"/>
                </a:lnTo>
                <a:lnTo>
                  <a:pt x="14983" y="2004"/>
                </a:lnTo>
                <a:lnTo>
                  <a:pt x="15014" y="2014"/>
                </a:lnTo>
                <a:lnTo>
                  <a:pt x="15043" y="2025"/>
                </a:lnTo>
                <a:lnTo>
                  <a:pt x="15073" y="2038"/>
                </a:lnTo>
                <a:lnTo>
                  <a:pt x="15101" y="2053"/>
                </a:lnTo>
                <a:lnTo>
                  <a:pt x="15129" y="2069"/>
                </a:lnTo>
                <a:lnTo>
                  <a:pt x="15156" y="2087"/>
                </a:lnTo>
                <a:lnTo>
                  <a:pt x="15183" y="2106"/>
                </a:lnTo>
                <a:lnTo>
                  <a:pt x="15208" y="2127"/>
                </a:lnTo>
                <a:lnTo>
                  <a:pt x="15234" y="2150"/>
                </a:lnTo>
                <a:lnTo>
                  <a:pt x="15258" y="2173"/>
                </a:lnTo>
                <a:lnTo>
                  <a:pt x="15282" y="2198"/>
                </a:lnTo>
                <a:lnTo>
                  <a:pt x="15304" y="2225"/>
                </a:lnTo>
                <a:lnTo>
                  <a:pt x="15324" y="2251"/>
                </a:lnTo>
                <a:lnTo>
                  <a:pt x="15344" y="2278"/>
                </a:lnTo>
                <a:lnTo>
                  <a:pt x="15361" y="2305"/>
                </a:lnTo>
                <a:lnTo>
                  <a:pt x="15377" y="2334"/>
                </a:lnTo>
                <a:lnTo>
                  <a:pt x="15391" y="2363"/>
                </a:lnTo>
                <a:lnTo>
                  <a:pt x="15405" y="2392"/>
                </a:lnTo>
                <a:lnTo>
                  <a:pt x="15416" y="2422"/>
                </a:lnTo>
                <a:lnTo>
                  <a:pt x="15426" y="2454"/>
                </a:lnTo>
                <a:lnTo>
                  <a:pt x="15434" y="2485"/>
                </a:lnTo>
                <a:lnTo>
                  <a:pt x="15441" y="2517"/>
                </a:lnTo>
                <a:lnTo>
                  <a:pt x="15446" y="2550"/>
                </a:lnTo>
                <a:lnTo>
                  <a:pt x="15451" y="2583"/>
                </a:lnTo>
                <a:lnTo>
                  <a:pt x="15453" y="2617"/>
                </a:lnTo>
                <a:lnTo>
                  <a:pt x="15454" y="2652"/>
                </a:lnTo>
                <a:lnTo>
                  <a:pt x="15453" y="2687"/>
                </a:lnTo>
                <a:lnTo>
                  <a:pt x="15451" y="2720"/>
                </a:lnTo>
                <a:lnTo>
                  <a:pt x="15446" y="2753"/>
                </a:lnTo>
                <a:lnTo>
                  <a:pt x="15441" y="2787"/>
                </a:lnTo>
                <a:lnTo>
                  <a:pt x="15434" y="2819"/>
                </a:lnTo>
                <a:lnTo>
                  <a:pt x="15426" y="2850"/>
                </a:lnTo>
                <a:lnTo>
                  <a:pt x="15416" y="2881"/>
                </a:lnTo>
                <a:lnTo>
                  <a:pt x="15405" y="2911"/>
                </a:lnTo>
                <a:lnTo>
                  <a:pt x="15391" y="2941"/>
                </a:lnTo>
                <a:lnTo>
                  <a:pt x="15377" y="2969"/>
                </a:lnTo>
                <a:lnTo>
                  <a:pt x="15361" y="2998"/>
                </a:lnTo>
                <a:lnTo>
                  <a:pt x="15344" y="3026"/>
                </a:lnTo>
                <a:lnTo>
                  <a:pt x="15324" y="3053"/>
                </a:lnTo>
                <a:lnTo>
                  <a:pt x="15304" y="3079"/>
                </a:lnTo>
                <a:lnTo>
                  <a:pt x="15282" y="3105"/>
                </a:lnTo>
                <a:lnTo>
                  <a:pt x="15258" y="3130"/>
                </a:lnTo>
                <a:lnTo>
                  <a:pt x="15234" y="3154"/>
                </a:lnTo>
                <a:lnTo>
                  <a:pt x="15208" y="3176"/>
                </a:lnTo>
                <a:lnTo>
                  <a:pt x="15183" y="3198"/>
                </a:lnTo>
                <a:lnTo>
                  <a:pt x="15156" y="3217"/>
                </a:lnTo>
                <a:lnTo>
                  <a:pt x="15129" y="3235"/>
                </a:lnTo>
                <a:lnTo>
                  <a:pt x="15101" y="3251"/>
                </a:lnTo>
                <a:lnTo>
                  <a:pt x="15073" y="3265"/>
                </a:lnTo>
                <a:lnTo>
                  <a:pt x="15043" y="3278"/>
                </a:lnTo>
                <a:lnTo>
                  <a:pt x="15014" y="3290"/>
                </a:lnTo>
                <a:lnTo>
                  <a:pt x="14983" y="3301"/>
                </a:lnTo>
                <a:lnTo>
                  <a:pt x="14952" y="3309"/>
                </a:lnTo>
                <a:lnTo>
                  <a:pt x="14921" y="3316"/>
                </a:lnTo>
                <a:lnTo>
                  <a:pt x="14888" y="3321"/>
                </a:lnTo>
                <a:lnTo>
                  <a:pt x="14856" y="3325"/>
                </a:lnTo>
                <a:lnTo>
                  <a:pt x="14822" y="3328"/>
                </a:lnTo>
                <a:lnTo>
                  <a:pt x="14787" y="3328"/>
                </a:lnTo>
                <a:lnTo>
                  <a:pt x="14754" y="3328"/>
                </a:lnTo>
                <a:lnTo>
                  <a:pt x="14720" y="3325"/>
                </a:lnTo>
                <a:lnTo>
                  <a:pt x="14688" y="3321"/>
                </a:lnTo>
                <a:lnTo>
                  <a:pt x="14655" y="3316"/>
                </a:lnTo>
                <a:lnTo>
                  <a:pt x="14623" y="3309"/>
                </a:lnTo>
                <a:lnTo>
                  <a:pt x="14593" y="3301"/>
                </a:lnTo>
                <a:lnTo>
                  <a:pt x="14562" y="3290"/>
                </a:lnTo>
                <a:lnTo>
                  <a:pt x="14533" y="3278"/>
                </a:lnTo>
                <a:lnTo>
                  <a:pt x="14503" y="3265"/>
                </a:lnTo>
                <a:lnTo>
                  <a:pt x="14475" y="3251"/>
                </a:lnTo>
                <a:lnTo>
                  <a:pt x="14447" y="3235"/>
                </a:lnTo>
                <a:lnTo>
                  <a:pt x="14420" y="3217"/>
                </a:lnTo>
                <a:lnTo>
                  <a:pt x="14393" y="3198"/>
                </a:lnTo>
                <a:lnTo>
                  <a:pt x="14367" y="3176"/>
                </a:lnTo>
                <a:lnTo>
                  <a:pt x="14341" y="3154"/>
                </a:lnTo>
                <a:lnTo>
                  <a:pt x="14317" y="3130"/>
                </a:lnTo>
                <a:close/>
                <a:moveTo>
                  <a:pt x="13514" y="3897"/>
                </a:moveTo>
                <a:lnTo>
                  <a:pt x="15254" y="3897"/>
                </a:lnTo>
                <a:lnTo>
                  <a:pt x="15275" y="3897"/>
                </a:lnTo>
                <a:lnTo>
                  <a:pt x="15296" y="3899"/>
                </a:lnTo>
                <a:lnTo>
                  <a:pt x="15316" y="3903"/>
                </a:lnTo>
                <a:lnTo>
                  <a:pt x="15335" y="3907"/>
                </a:lnTo>
                <a:lnTo>
                  <a:pt x="15354" y="3913"/>
                </a:lnTo>
                <a:lnTo>
                  <a:pt x="15372" y="3920"/>
                </a:lnTo>
                <a:lnTo>
                  <a:pt x="15389" y="3929"/>
                </a:lnTo>
                <a:lnTo>
                  <a:pt x="15406" y="3939"/>
                </a:lnTo>
                <a:lnTo>
                  <a:pt x="15422" y="3951"/>
                </a:lnTo>
                <a:lnTo>
                  <a:pt x="15437" y="3963"/>
                </a:lnTo>
                <a:lnTo>
                  <a:pt x="15453" y="3977"/>
                </a:lnTo>
                <a:lnTo>
                  <a:pt x="15466" y="3992"/>
                </a:lnTo>
                <a:lnTo>
                  <a:pt x="15479" y="4009"/>
                </a:lnTo>
                <a:lnTo>
                  <a:pt x="15492" y="4027"/>
                </a:lnTo>
                <a:lnTo>
                  <a:pt x="15503" y="4046"/>
                </a:lnTo>
                <a:lnTo>
                  <a:pt x="15515" y="4067"/>
                </a:lnTo>
                <a:lnTo>
                  <a:pt x="15526" y="4089"/>
                </a:lnTo>
                <a:lnTo>
                  <a:pt x="15535" y="4112"/>
                </a:lnTo>
                <a:lnTo>
                  <a:pt x="15544" y="4136"/>
                </a:lnTo>
                <a:lnTo>
                  <a:pt x="15553" y="4162"/>
                </a:lnTo>
                <a:lnTo>
                  <a:pt x="15561" y="4190"/>
                </a:lnTo>
                <a:lnTo>
                  <a:pt x="15568" y="4218"/>
                </a:lnTo>
                <a:lnTo>
                  <a:pt x="15575" y="4247"/>
                </a:lnTo>
                <a:lnTo>
                  <a:pt x="15580" y="4279"/>
                </a:lnTo>
                <a:lnTo>
                  <a:pt x="15585" y="4311"/>
                </a:lnTo>
                <a:lnTo>
                  <a:pt x="15590" y="4345"/>
                </a:lnTo>
                <a:lnTo>
                  <a:pt x="15593" y="4381"/>
                </a:lnTo>
                <a:lnTo>
                  <a:pt x="15596" y="4417"/>
                </a:lnTo>
                <a:lnTo>
                  <a:pt x="15599" y="4454"/>
                </a:lnTo>
                <a:lnTo>
                  <a:pt x="15600" y="4494"/>
                </a:lnTo>
                <a:lnTo>
                  <a:pt x="15601" y="4534"/>
                </a:lnTo>
                <a:lnTo>
                  <a:pt x="15602" y="4575"/>
                </a:lnTo>
                <a:lnTo>
                  <a:pt x="15602" y="7621"/>
                </a:lnTo>
                <a:lnTo>
                  <a:pt x="15602" y="7659"/>
                </a:lnTo>
                <a:lnTo>
                  <a:pt x="15604" y="7693"/>
                </a:lnTo>
                <a:lnTo>
                  <a:pt x="15608" y="7727"/>
                </a:lnTo>
                <a:lnTo>
                  <a:pt x="15612" y="7761"/>
                </a:lnTo>
                <a:lnTo>
                  <a:pt x="15619" y="7792"/>
                </a:lnTo>
                <a:lnTo>
                  <a:pt x="15627" y="7823"/>
                </a:lnTo>
                <a:lnTo>
                  <a:pt x="15635" y="7853"/>
                </a:lnTo>
                <a:lnTo>
                  <a:pt x="15645" y="7881"/>
                </a:lnTo>
                <a:lnTo>
                  <a:pt x="15657" y="7908"/>
                </a:lnTo>
                <a:lnTo>
                  <a:pt x="15670" y="7934"/>
                </a:lnTo>
                <a:lnTo>
                  <a:pt x="15684" y="7959"/>
                </a:lnTo>
                <a:lnTo>
                  <a:pt x="15700" y="7983"/>
                </a:lnTo>
                <a:lnTo>
                  <a:pt x="15716" y="8005"/>
                </a:lnTo>
                <a:lnTo>
                  <a:pt x="15736" y="8026"/>
                </a:lnTo>
                <a:lnTo>
                  <a:pt x="15755" y="8046"/>
                </a:lnTo>
                <a:lnTo>
                  <a:pt x="15775" y="8066"/>
                </a:lnTo>
                <a:lnTo>
                  <a:pt x="15798" y="8084"/>
                </a:lnTo>
                <a:lnTo>
                  <a:pt x="15822" y="8101"/>
                </a:lnTo>
                <a:lnTo>
                  <a:pt x="15848" y="8116"/>
                </a:lnTo>
                <a:lnTo>
                  <a:pt x="15874" y="8131"/>
                </a:lnTo>
                <a:lnTo>
                  <a:pt x="15902" y="8144"/>
                </a:lnTo>
                <a:lnTo>
                  <a:pt x="15931" y="8156"/>
                </a:lnTo>
                <a:lnTo>
                  <a:pt x="15962" y="8168"/>
                </a:lnTo>
                <a:lnTo>
                  <a:pt x="15993" y="8178"/>
                </a:lnTo>
                <a:lnTo>
                  <a:pt x="16027" y="8186"/>
                </a:lnTo>
                <a:lnTo>
                  <a:pt x="16062" y="8194"/>
                </a:lnTo>
                <a:lnTo>
                  <a:pt x="16097" y="8200"/>
                </a:lnTo>
                <a:lnTo>
                  <a:pt x="16135" y="8205"/>
                </a:lnTo>
                <a:lnTo>
                  <a:pt x="16174" y="8209"/>
                </a:lnTo>
                <a:lnTo>
                  <a:pt x="16213" y="8212"/>
                </a:lnTo>
                <a:lnTo>
                  <a:pt x="16255" y="8214"/>
                </a:lnTo>
                <a:lnTo>
                  <a:pt x="16298" y="8214"/>
                </a:lnTo>
                <a:lnTo>
                  <a:pt x="16298" y="8301"/>
                </a:lnTo>
                <a:lnTo>
                  <a:pt x="13514" y="8301"/>
                </a:lnTo>
                <a:lnTo>
                  <a:pt x="13514" y="8214"/>
                </a:lnTo>
                <a:lnTo>
                  <a:pt x="13557" y="8214"/>
                </a:lnTo>
                <a:lnTo>
                  <a:pt x="13598" y="8212"/>
                </a:lnTo>
                <a:lnTo>
                  <a:pt x="13638" y="8209"/>
                </a:lnTo>
                <a:lnTo>
                  <a:pt x="13677" y="8205"/>
                </a:lnTo>
                <a:lnTo>
                  <a:pt x="13714" y="8200"/>
                </a:lnTo>
                <a:lnTo>
                  <a:pt x="13750" y="8194"/>
                </a:lnTo>
                <a:lnTo>
                  <a:pt x="13785" y="8186"/>
                </a:lnTo>
                <a:lnTo>
                  <a:pt x="13819" y="8178"/>
                </a:lnTo>
                <a:lnTo>
                  <a:pt x="13850" y="8168"/>
                </a:lnTo>
                <a:lnTo>
                  <a:pt x="13881" y="8156"/>
                </a:lnTo>
                <a:lnTo>
                  <a:pt x="13910" y="8144"/>
                </a:lnTo>
                <a:lnTo>
                  <a:pt x="13938" y="8131"/>
                </a:lnTo>
                <a:lnTo>
                  <a:pt x="13964" y="8116"/>
                </a:lnTo>
                <a:lnTo>
                  <a:pt x="13990" y="8101"/>
                </a:lnTo>
                <a:lnTo>
                  <a:pt x="14013" y="8084"/>
                </a:lnTo>
                <a:lnTo>
                  <a:pt x="14036" y="8066"/>
                </a:lnTo>
                <a:lnTo>
                  <a:pt x="14057" y="8046"/>
                </a:lnTo>
                <a:lnTo>
                  <a:pt x="14076" y="8026"/>
                </a:lnTo>
                <a:lnTo>
                  <a:pt x="14095" y="8005"/>
                </a:lnTo>
                <a:lnTo>
                  <a:pt x="14112" y="7983"/>
                </a:lnTo>
                <a:lnTo>
                  <a:pt x="14127" y="7959"/>
                </a:lnTo>
                <a:lnTo>
                  <a:pt x="14142" y="7934"/>
                </a:lnTo>
                <a:lnTo>
                  <a:pt x="14155" y="7908"/>
                </a:lnTo>
                <a:lnTo>
                  <a:pt x="14166" y="7881"/>
                </a:lnTo>
                <a:lnTo>
                  <a:pt x="14176" y="7853"/>
                </a:lnTo>
                <a:lnTo>
                  <a:pt x="14185" y="7823"/>
                </a:lnTo>
                <a:lnTo>
                  <a:pt x="14193" y="7792"/>
                </a:lnTo>
                <a:lnTo>
                  <a:pt x="14199" y="7761"/>
                </a:lnTo>
                <a:lnTo>
                  <a:pt x="14204" y="7727"/>
                </a:lnTo>
                <a:lnTo>
                  <a:pt x="14207" y="7693"/>
                </a:lnTo>
                <a:lnTo>
                  <a:pt x="14209" y="7659"/>
                </a:lnTo>
                <a:lnTo>
                  <a:pt x="14210" y="7621"/>
                </a:lnTo>
                <a:lnTo>
                  <a:pt x="14210" y="4575"/>
                </a:lnTo>
                <a:lnTo>
                  <a:pt x="14209" y="4539"/>
                </a:lnTo>
                <a:lnTo>
                  <a:pt x="14207" y="4504"/>
                </a:lnTo>
                <a:lnTo>
                  <a:pt x="14204" y="4470"/>
                </a:lnTo>
                <a:lnTo>
                  <a:pt x="14199" y="4437"/>
                </a:lnTo>
                <a:lnTo>
                  <a:pt x="14193" y="4406"/>
                </a:lnTo>
                <a:lnTo>
                  <a:pt x="14185" y="4374"/>
                </a:lnTo>
                <a:lnTo>
                  <a:pt x="14176" y="4345"/>
                </a:lnTo>
                <a:lnTo>
                  <a:pt x="14166" y="4317"/>
                </a:lnTo>
                <a:lnTo>
                  <a:pt x="14155" y="4290"/>
                </a:lnTo>
                <a:lnTo>
                  <a:pt x="14142" y="4263"/>
                </a:lnTo>
                <a:lnTo>
                  <a:pt x="14127" y="4238"/>
                </a:lnTo>
                <a:lnTo>
                  <a:pt x="14112" y="4215"/>
                </a:lnTo>
                <a:lnTo>
                  <a:pt x="14095" y="4193"/>
                </a:lnTo>
                <a:lnTo>
                  <a:pt x="14076" y="4171"/>
                </a:lnTo>
                <a:lnTo>
                  <a:pt x="14057" y="4150"/>
                </a:lnTo>
                <a:lnTo>
                  <a:pt x="14036" y="4131"/>
                </a:lnTo>
                <a:lnTo>
                  <a:pt x="14013" y="4114"/>
                </a:lnTo>
                <a:lnTo>
                  <a:pt x="13990" y="4097"/>
                </a:lnTo>
                <a:lnTo>
                  <a:pt x="13964" y="4082"/>
                </a:lnTo>
                <a:lnTo>
                  <a:pt x="13938" y="4067"/>
                </a:lnTo>
                <a:lnTo>
                  <a:pt x="13910" y="4053"/>
                </a:lnTo>
                <a:lnTo>
                  <a:pt x="13881" y="4041"/>
                </a:lnTo>
                <a:lnTo>
                  <a:pt x="13850" y="4030"/>
                </a:lnTo>
                <a:lnTo>
                  <a:pt x="13819" y="4020"/>
                </a:lnTo>
                <a:lnTo>
                  <a:pt x="13785" y="4012"/>
                </a:lnTo>
                <a:lnTo>
                  <a:pt x="13750" y="4004"/>
                </a:lnTo>
                <a:lnTo>
                  <a:pt x="13714" y="3998"/>
                </a:lnTo>
                <a:lnTo>
                  <a:pt x="13677" y="3993"/>
                </a:lnTo>
                <a:lnTo>
                  <a:pt x="13638" y="3989"/>
                </a:lnTo>
                <a:lnTo>
                  <a:pt x="13598" y="3986"/>
                </a:lnTo>
                <a:lnTo>
                  <a:pt x="13557" y="3984"/>
                </a:lnTo>
                <a:lnTo>
                  <a:pt x="13514" y="3984"/>
                </a:lnTo>
                <a:lnTo>
                  <a:pt x="13514" y="38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82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9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6" name="Freeform 5"/>
          <p:cNvSpPr>
            <a:spLocks noChangeAspect="1" noEditPoints="1"/>
          </p:cNvSpPr>
          <p:nvPr userDrawn="1"/>
        </p:nvSpPr>
        <p:spPr bwMode="auto">
          <a:xfrm>
            <a:off x="6882078" y="6104055"/>
            <a:ext cx="620258" cy="395111"/>
          </a:xfrm>
          <a:custGeom>
            <a:avLst/>
            <a:gdLst>
              <a:gd name="T0" fmla="*/ 10447 w 16298"/>
              <a:gd name="T1" fmla="*/ 4039 h 10382"/>
              <a:gd name="T2" fmla="*/ 10988 w 16298"/>
              <a:gd name="T3" fmla="*/ 3921 h 10382"/>
              <a:gd name="T4" fmla="*/ 11865 w 16298"/>
              <a:gd name="T5" fmla="*/ 3891 h 10382"/>
              <a:gd name="T6" fmla="*/ 12950 w 16298"/>
              <a:gd name="T7" fmla="*/ 4414 h 10382"/>
              <a:gd name="T8" fmla="*/ 13528 w 16298"/>
              <a:gd name="T9" fmla="*/ 5487 h 10382"/>
              <a:gd name="T10" fmla="*/ 13489 w 16298"/>
              <a:gd name="T11" fmla="*/ 6877 h 10382"/>
              <a:gd name="T12" fmla="*/ 12837 w 16298"/>
              <a:gd name="T13" fmla="*/ 7882 h 10382"/>
              <a:gd name="T14" fmla="*/ 11695 w 16298"/>
              <a:gd name="T15" fmla="*/ 8322 h 10382"/>
              <a:gd name="T16" fmla="*/ 10917 w 16298"/>
              <a:gd name="T17" fmla="*/ 8247 h 10382"/>
              <a:gd name="T18" fmla="*/ 10642 w 16298"/>
              <a:gd name="T19" fmla="*/ 10149 h 10382"/>
              <a:gd name="T20" fmla="*/ 8520 w 16298"/>
              <a:gd name="T21" fmla="*/ 10295 h 10382"/>
              <a:gd name="T22" fmla="*/ 9142 w 16298"/>
              <a:gd name="T23" fmla="*/ 10088 h 10382"/>
              <a:gd name="T24" fmla="*/ 9084 w 16298"/>
              <a:gd name="T25" fmla="*/ 4193 h 10382"/>
              <a:gd name="T26" fmla="*/ 1601 w 16298"/>
              <a:gd name="T27" fmla="*/ 7239 h 10382"/>
              <a:gd name="T28" fmla="*/ 132 w 16298"/>
              <a:gd name="T29" fmla="*/ 6220 h 10382"/>
              <a:gd name="T30" fmla="*/ 438 w 16298"/>
              <a:gd name="T31" fmla="*/ 4444 h 10382"/>
              <a:gd name="T32" fmla="*/ 3376 w 16298"/>
              <a:gd name="T33" fmla="*/ 5568 h 10382"/>
              <a:gd name="T34" fmla="*/ 2797 w 16298"/>
              <a:gd name="T35" fmla="*/ 6829 h 10382"/>
              <a:gd name="T36" fmla="*/ 1107 w 16298"/>
              <a:gd name="T37" fmla="*/ 102 h 10382"/>
              <a:gd name="T38" fmla="*/ 9 w 16298"/>
              <a:gd name="T39" fmla="*/ 1502 h 10382"/>
              <a:gd name="T40" fmla="*/ 813 w 16298"/>
              <a:gd name="T41" fmla="*/ 3103 h 10382"/>
              <a:gd name="T42" fmla="*/ 3374 w 16298"/>
              <a:gd name="T43" fmla="*/ 1595 h 10382"/>
              <a:gd name="T44" fmla="*/ 2401 w 16298"/>
              <a:gd name="T45" fmla="*/ 156 h 10382"/>
              <a:gd name="T46" fmla="*/ 6626 w 16298"/>
              <a:gd name="T47" fmla="*/ 332 h 10382"/>
              <a:gd name="T48" fmla="*/ 7270 w 16298"/>
              <a:gd name="T49" fmla="*/ 2010 h 10382"/>
              <a:gd name="T50" fmla="*/ 6038 w 16298"/>
              <a:gd name="T51" fmla="*/ 3292 h 10382"/>
              <a:gd name="T52" fmla="*/ 4024 w 16298"/>
              <a:gd name="T53" fmla="*/ 1118 h 10382"/>
              <a:gd name="T54" fmla="*/ 5366 w 16298"/>
              <a:gd name="T55" fmla="*/ 18 h 10382"/>
              <a:gd name="T56" fmla="*/ 5476 w 16298"/>
              <a:gd name="T57" fmla="*/ 8101 h 10382"/>
              <a:gd name="T58" fmla="*/ 3487 w 16298"/>
              <a:gd name="T59" fmla="*/ 8194 h 10382"/>
              <a:gd name="T60" fmla="*/ 3922 w 16298"/>
              <a:gd name="T61" fmla="*/ 7728 h 10382"/>
              <a:gd name="T62" fmla="*/ 3789 w 16298"/>
              <a:gd name="T63" fmla="*/ 4159 h 10382"/>
              <a:gd name="T64" fmla="*/ 5025 w 16298"/>
              <a:gd name="T65" fmla="*/ 3913 h 10382"/>
              <a:gd name="T66" fmla="*/ 5288 w 16298"/>
              <a:gd name="T67" fmla="*/ 4124 h 10382"/>
              <a:gd name="T68" fmla="*/ 5942 w 16298"/>
              <a:gd name="T69" fmla="*/ 3865 h 10382"/>
              <a:gd name="T70" fmla="*/ 7795 w 16298"/>
              <a:gd name="T71" fmla="*/ 4297 h 10382"/>
              <a:gd name="T72" fmla="*/ 8304 w 16298"/>
              <a:gd name="T73" fmla="*/ 7853 h 10382"/>
              <a:gd name="T74" fmla="*/ 8859 w 16298"/>
              <a:gd name="T75" fmla="*/ 8213 h 10382"/>
              <a:gd name="T76" fmla="*/ 6807 w 16298"/>
              <a:gd name="T77" fmla="*/ 8027 h 10382"/>
              <a:gd name="T78" fmla="*/ 6883 w 16298"/>
              <a:gd name="T79" fmla="*/ 4822 h 10382"/>
              <a:gd name="T80" fmla="*/ 6151 w 16298"/>
              <a:gd name="T81" fmla="*/ 3942 h 10382"/>
              <a:gd name="T82" fmla="*/ 5510 w 16298"/>
              <a:gd name="T83" fmla="*/ 4089 h 10382"/>
              <a:gd name="T84" fmla="*/ 5264 w 16298"/>
              <a:gd name="T85" fmla="*/ 4796 h 10382"/>
              <a:gd name="T86" fmla="*/ 12141 w 16298"/>
              <a:gd name="T87" fmla="*/ 4439 h 10382"/>
              <a:gd name="T88" fmla="*/ 11696 w 16298"/>
              <a:gd name="T89" fmla="*/ 3988 h 10382"/>
              <a:gd name="T90" fmla="*/ 11037 w 16298"/>
              <a:gd name="T91" fmla="*/ 3992 h 10382"/>
              <a:gd name="T92" fmla="*/ 10542 w 16298"/>
              <a:gd name="T93" fmla="*/ 4399 h 10382"/>
              <a:gd name="T94" fmla="*/ 10624 w 16298"/>
              <a:gd name="T95" fmla="*/ 7999 h 10382"/>
              <a:gd name="T96" fmla="*/ 11230 w 16298"/>
              <a:gd name="T97" fmla="*/ 8239 h 10382"/>
              <a:gd name="T98" fmla="*/ 11875 w 16298"/>
              <a:gd name="T99" fmla="*/ 8114 h 10382"/>
              <a:gd name="T100" fmla="*/ 12179 w 16298"/>
              <a:gd name="T101" fmla="*/ 7561 h 10382"/>
              <a:gd name="T102" fmla="*/ 14150 w 16298"/>
              <a:gd name="T103" fmla="*/ 2850 h 10382"/>
              <a:gd name="T104" fmla="*/ 14341 w 16298"/>
              <a:gd name="T105" fmla="*/ 2150 h 10382"/>
              <a:gd name="T106" fmla="*/ 15043 w 16298"/>
              <a:gd name="T107" fmla="*/ 2025 h 10382"/>
              <a:gd name="T108" fmla="*/ 15453 w 16298"/>
              <a:gd name="T109" fmla="*/ 2617 h 10382"/>
              <a:gd name="T110" fmla="*/ 15101 w 16298"/>
              <a:gd name="T111" fmla="*/ 3251 h 10382"/>
              <a:gd name="T112" fmla="*/ 14393 w 16298"/>
              <a:gd name="T113" fmla="*/ 3198 h 10382"/>
              <a:gd name="T114" fmla="*/ 15535 w 16298"/>
              <a:gd name="T115" fmla="*/ 4112 h 10382"/>
              <a:gd name="T116" fmla="*/ 15645 w 16298"/>
              <a:gd name="T117" fmla="*/ 7881 h 10382"/>
              <a:gd name="T118" fmla="*/ 16255 w 16298"/>
              <a:gd name="T119" fmla="*/ 8214 h 10382"/>
              <a:gd name="T120" fmla="*/ 14095 w 16298"/>
              <a:gd name="T121" fmla="*/ 8005 h 10382"/>
              <a:gd name="T122" fmla="*/ 14155 w 16298"/>
              <a:gd name="T123" fmla="*/ 4290 h 10382"/>
              <a:gd name="T124" fmla="*/ 13514 w 16298"/>
              <a:gd name="T125" fmla="*/ 3984 h 10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298" h="10382">
                <a:moveTo>
                  <a:pt x="10209" y="3897"/>
                </a:moveTo>
                <a:lnTo>
                  <a:pt x="10222" y="3897"/>
                </a:lnTo>
                <a:lnTo>
                  <a:pt x="10234" y="3898"/>
                </a:lnTo>
                <a:lnTo>
                  <a:pt x="10246" y="3899"/>
                </a:lnTo>
                <a:lnTo>
                  <a:pt x="10259" y="3901"/>
                </a:lnTo>
                <a:lnTo>
                  <a:pt x="10270" y="3903"/>
                </a:lnTo>
                <a:lnTo>
                  <a:pt x="10282" y="3906"/>
                </a:lnTo>
                <a:lnTo>
                  <a:pt x="10293" y="3909"/>
                </a:lnTo>
                <a:lnTo>
                  <a:pt x="10304" y="3913"/>
                </a:lnTo>
                <a:lnTo>
                  <a:pt x="10315" y="3917"/>
                </a:lnTo>
                <a:lnTo>
                  <a:pt x="10326" y="3922"/>
                </a:lnTo>
                <a:lnTo>
                  <a:pt x="10336" y="3927"/>
                </a:lnTo>
                <a:lnTo>
                  <a:pt x="10346" y="3932"/>
                </a:lnTo>
                <a:lnTo>
                  <a:pt x="10355" y="3939"/>
                </a:lnTo>
                <a:lnTo>
                  <a:pt x="10366" y="3945"/>
                </a:lnTo>
                <a:lnTo>
                  <a:pt x="10375" y="3953"/>
                </a:lnTo>
                <a:lnTo>
                  <a:pt x="10384" y="3961"/>
                </a:lnTo>
                <a:lnTo>
                  <a:pt x="10392" y="3969"/>
                </a:lnTo>
                <a:lnTo>
                  <a:pt x="10401" y="3977"/>
                </a:lnTo>
                <a:lnTo>
                  <a:pt x="10409" y="3986"/>
                </a:lnTo>
                <a:lnTo>
                  <a:pt x="10417" y="3996"/>
                </a:lnTo>
                <a:lnTo>
                  <a:pt x="10433" y="4017"/>
                </a:lnTo>
                <a:lnTo>
                  <a:pt x="10447" y="4039"/>
                </a:lnTo>
                <a:lnTo>
                  <a:pt x="10460" y="4064"/>
                </a:lnTo>
                <a:lnTo>
                  <a:pt x="10474" y="4091"/>
                </a:lnTo>
                <a:lnTo>
                  <a:pt x="10485" y="4119"/>
                </a:lnTo>
                <a:lnTo>
                  <a:pt x="10495" y="4150"/>
                </a:lnTo>
                <a:lnTo>
                  <a:pt x="10501" y="4155"/>
                </a:lnTo>
                <a:lnTo>
                  <a:pt x="10506" y="4158"/>
                </a:lnTo>
                <a:lnTo>
                  <a:pt x="10510" y="4161"/>
                </a:lnTo>
                <a:lnTo>
                  <a:pt x="10513" y="4161"/>
                </a:lnTo>
                <a:lnTo>
                  <a:pt x="10570" y="4124"/>
                </a:lnTo>
                <a:lnTo>
                  <a:pt x="10626" y="4090"/>
                </a:lnTo>
                <a:lnTo>
                  <a:pt x="10655" y="4073"/>
                </a:lnTo>
                <a:lnTo>
                  <a:pt x="10683" y="4058"/>
                </a:lnTo>
                <a:lnTo>
                  <a:pt x="10711" y="4041"/>
                </a:lnTo>
                <a:lnTo>
                  <a:pt x="10739" y="4027"/>
                </a:lnTo>
                <a:lnTo>
                  <a:pt x="10767" y="4013"/>
                </a:lnTo>
                <a:lnTo>
                  <a:pt x="10794" y="3999"/>
                </a:lnTo>
                <a:lnTo>
                  <a:pt x="10823" y="3987"/>
                </a:lnTo>
                <a:lnTo>
                  <a:pt x="10850" y="3974"/>
                </a:lnTo>
                <a:lnTo>
                  <a:pt x="10878" y="3963"/>
                </a:lnTo>
                <a:lnTo>
                  <a:pt x="10905" y="3952"/>
                </a:lnTo>
                <a:lnTo>
                  <a:pt x="10933" y="3940"/>
                </a:lnTo>
                <a:lnTo>
                  <a:pt x="10960" y="3930"/>
                </a:lnTo>
                <a:lnTo>
                  <a:pt x="10988" y="3921"/>
                </a:lnTo>
                <a:lnTo>
                  <a:pt x="11015" y="3913"/>
                </a:lnTo>
                <a:lnTo>
                  <a:pt x="11043" y="3905"/>
                </a:lnTo>
                <a:lnTo>
                  <a:pt x="11069" y="3897"/>
                </a:lnTo>
                <a:lnTo>
                  <a:pt x="11097" y="3890"/>
                </a:lnTo>
                <a:lnTo>
                  <a:pt x="11124" y="3884"/>
                </a:lnTo>
                <a:lnTo>
                  <a:pt x="11151" y="3878"/>
                </a:lnTo>
                <a:lnTo>
                  <a:pt x="11178" y="3873"/>
                </a:lnTo>
                <a:lnTo>
                  <a:pt x="11205" y="3869"/>
                </a:lnTo>
                <a:lnTo>
                  <a:pt x="11231" y="3865"/>
                </a:lnTo>
                <a:lnTo>
                  <a:pt x="11259" y="3862"/>
                </a:lnTo>
                <a:lnTo>
                  <a:pt x="11285" y="3859"/>
                </a:lnTo>
                <a:lnTo>
                  <a:pt x="11312" y="3857"/>
                </a:lnTo>
                <a:lnTo>
                  <a:pt x="11338" y="3855"/>
                </a:lnTo>
                <a:lnTo>
                  <a:pt x="11365" y="3855"/>
                </a:lnTo>
                <a:lnTo>
                  <a:pt x="11391" y="3854"/>
                </a:lnTo>
                <a:lnTo>
                  <a:pt x="11453" y="3855"/>
                </a:lnTo>
                <a:lnTo>
                  <a:pt x="11515" y="3857"/>
                </a:lnTo>
                <a:lnTo>
                  <a:pt x="11575" y="3859"/>
                </a:lnTo>
                <a:lnTo>
                  <a:pt x="11634" y="3864"/>
                </a:lnTo>
                <a:lnTo>
                  <a:pt x="11693" y="3869"/>
                </a:lnTo>
                <a:lnTo>
                  <a:pt x="11751" y="3875"/>
                </a:lnTo>
                <a:lnTo>
                  <a:pt x="11808" y="3883"/>
                </a:lnTo>
                <a:lnTo>
                  <a:pt x="11865" y="3891"/>
                </a:lnTo>
                <a:lnTo>
                  <a:pt x="11920" y="3901"/>
                </a:lnTo>
                <a:lnTo>
                  <a:pt x="11975" y="3912"/>
                </a:lnTo>
                <a:lnTo>
                  <a:pt x="12030" y="3924"/>
                </a:lnTo>
                <a:lnTo>
                  <a:pt x="12083" y="3938"/>
                </a:lnTo>
                <a:lnTo>
                  <a:pt x="12136" y="3953"/>
                </a:lnTo>
                <a:lnTo>
                  <a:pt x="12187" y="3969"/>
                </a:lnTo>
                <a:lnTo>
                  <a:pt x="12239" y="3985"/>
                </a:lnTo>
                <a:lnTo>
                  <a:pt x="12289" y="4003"/>
                </a:lnTo>
                <a:lnTo>
                  <a:pt x="12339" y="4022"/>
                </a:lnTo>
                <a:lnTo>
                  <a:pt x="12386" y="4043"/>
                </a:lnTo>
                <a:lnTo>
                  <a:pt x="12435" y="4065"/>
                </a:lnTo>
                <a:lnTo>
                  <a:pt x="12482" y="4087"/>
                </a:lnTo>
                <a:lnTo>
                  <a:pt x="12528" y="4111"/>
                </a:lnTo>
                <a:lnTo>
                  <a:pt x="12574" y="4136"/>
                </a:lnTo>
                <a:lnTo>
                  <a:pt x="12619" y="4162"/>
                </a:lnTo>
                <a:lnTo>
                  <a:pt x="12664" y="4190"/>
                </a:lnTo>
                <a:lnTo>
                  <a:pt x="12706" y="4218"/>
                </a:lnTo>
                <a:lnTo>
                  <a:pt x="12749" y="4248"/>
                </a:lnTo>
                <a:lnTo>
                  <a:pt x="12791" y="4279"/>
                </a:lnTo>
                <a:lnTo>
                  <a:pt x="12832" y="4311"/>
                </a:lnTo>
                <a:lnTo>
                  <a:pt x="12872" y="4344"/>
                </a:lnTo>
                <a:lnTo>
                  <a:pt x="12911" y="4378"/>
                </a:lnTo>
                <a:lnTo>
                  <a:pt x="12950" y="4414"/>
                </a:lnTo>
                <a:lnTo>
                  <a:pt x="12987" y="4451"/>
                </a:lnTo>
                <a:lnTo>
                  <a:pt x="13025" y="4489"/>
                </a:lnTo>
                <a:lnTo>
                  <a:pt x="13061" y="4527"/>
                </a:lnTo>
                <a:lnTo>
                  <a:pt x="13095" y="4567"/>
                </a:lnTo>
                <a:lnTo>
                  <a:pt x="13128" y="4608"/>
                </a:lnTo>
                <a:lnTo>
                  <a:pt x="13161" y="4649"/>
                </a:lnTo>
                <a:lnTo>
                  <a:pt x="13191" y="4690"/>
                </a:lnTo>
                <a:lnTo>
                  <a:pt x="13222" y="4734"/>
                </a:lnTo>
                <a:lnTo>
                  <a:pt x="13250" y="4778"/>
                </a:lnTo>
                <a:lnTo>
                  <a:pt x="13278" y="4823"/>
                </a:lnTo>
                <a:lnTo>
                  <a:pt x="13304" y="4869"/>
                </a:lnTo>
                <a:lnTo>
                  <a:pt x="13329" y="4915"/>
                </a:lnTo>
                <a:lnTo>
                  <a:pt x="13353" y="4963"/>
                </a:lnTo>
                <a:lnTo>
                  <a:pt x="13376" y="5011"/>
                </a:lnTo>
                <a:lnTo>
                  <a:pt x="13398" y="5061"/>
                </a:lnTo>
                <a:lnTo>
                  <a:pt x="13418" y="5110"/>
                </a:lnTo>
                <a:lnTo>
                  <a:pt x="13438" y="5162"/>
                </a:lnTo>
                <a:lnTo>
                  <a:pt x="13455" y="5214"/>
                </a:lnTo>
                <a:lnTo>
                  <a:pt x="13472" y="5267"/>
                </a:lnTo>
                <a:lnTo>
                  <a:pt x="13489" y="5320"/>
                </a:lnTo>
                <a:lnTo>
                  <a:pt x="13503" y="5375"/>
                </a:lnTo>
                <a:lnTo>
                  <a:pt x="13516" y="5430"/>
                </a:lnTo>
                <a:lnTo>
                  <a:pt x="13528" y="5487"/>
                </a:lnTo>
                <a:lnTo>
                  <a:pt x="13540" y="5544"/>
                </a:lnTo>
                <a:lnTo>
                  <a:pt x="13550" y="5602"/>
                </a:lnTo>
                <a:lnTo>
                  <a:pt x="13558" y="5661"/>
                </a:lnTo>
                <a:lnTo>
                  <a:pt x="13566" y="5721"/>
                </a:lnTo>
                <a:lnTo>
                  <a:pt x="13572" y="5782"/>
                </a:lnTo>
                <a:lnTo>
                  <a:pt x="13577" y="5844"/>
                </a:lnTo>
                <a:lnTo>
                  <a:pt x="13581" y="5907"/>
                </a:lnTo>
                <a:lnTo>
                  <a:pt x="13584" y="5970"/>
                </a:lnTo>
                <a:lnTo>
                  <a:pt x="13586" y="6034"/>
                </a:lnTo>
                <a:lnTo>
                  <a:pt x="13587" y="6099"/>
                </a:lnTo>
                <a:lnTo>
                  <a:pt x="13586" y="6165"/>
                </a:lnTo>
                <a:lnTo>
                  <a:pt x="13584" y="6229"/>
                </a:lnTo>
                <a:lnTo>
                  <a:pt x="13581" y="6292"/>
                </a:lnTo>
                <a:lnTo>
                  <a:pt x="13578" y="6355"/>
                </a:lnTo>
                <a:lnTo>
                  <a:pt x="13572" y="6416"/>
                </a:lnTo>
                <a:lnTo>
                  <a:pt x="13566" y="6477"/>
                </a:lnTo>
                <a:lnTo>
                  <a:pt x="13559" y="6536"/>
                </a:lnTo>
                <a:lnTo>
                  <a:pt x="13550" y="6596"/>
                </a:lnTo>
                <a:lnTo>
                  <a:pt x="13541" y="6654"/>
                </a:lnTo>
                <a:lnTo>
                  <a:pt x="13529" y="6711"/>
                </a:lnTo>
                <a:lnTo>
                  <a:pt x="13517" y="6767"/>
                </a:lnTo>
                <a:lnTo>
                  <a:pt x="13504" y="6822"/>
                </a:lnTo>
                <a:lnTo>
                  <a:pt x="13489" y="6877"/>
                </a:lnTo>
                <a:lnTo>
                  <a:pt x="13473" y="6930"/>
                </a:lnTo>
                <a:lnTo>
                  <a:pt x="13456" y="6983"/>
                </a:lnTo>
                <a:lnTo>
                  <a:pt x="13439" y="7035"/>
                </a:lnTo>
                <a:lnTo>
                  <a:pt x="13419" y="7086"/>
                </a:lnTo>
                <a:lnTo>
                  <a:pt x="13399" y="7136"/>
                </a:lnTo>
                <a:lnTo>
                  <a:pt x="13378" y="7184"/>
                </a:lnTo>
                <a:lnTo>
                  <a:pt x="13355" y="7233"/>
                </a:lnTo>
                <a:lnTo>
                  <a:pt x="13331" y="7280"/>
                </a:lnTo>
                <a:lnTo>
                  <a:pt x="13306" y="7327"/>
                </a:lnTo>
                <a:lnTo>
                  <a:pt x="13280" y="7372"/>
                </a:lnTo>
                <a:lnTo>
                  <a:pt x="13252" y="7417"/>
                </a:lnTo>
                <a:lnTo>
                  <a:pt x="13224" y="7461"/>
                </a:lnTo>
                <a:lnTo>
                  <a:pt x="13194" y="7503"/>
                </a:lnTo>
                <a:lnTo>
                  <a:pt x="13164" y="7546"/>
                </a:lnTo>
                <a:lnTo>
                  <a:pt x="13132" y="7587"/>
                </a:lnTo>
                <a:lnTo>
                  <a:pt x="13098" y="7628"/>
                </a:lnTo>
                <a:lnTo>
                  <a:pt x="13065" y="7667"/>
                </a:lnTo>
                <a:lnTo>
                  <a:pt x="13029" y="7705"/>
                </a:lnTo>
                <a:lnTo>
                  <a:pt x="12993" y="7743"/>
                </a:lnTo>
                <a:lnTo>
                  <a:pt x="12955" y="7779"/>
                </a:lnTo>
                <a:lnTo>
                  <a:pt x="12916" y="7814"/>
                </a:lnTo>
                <a:lnTo>
                  <a:pt x="12877" y="7849"/>
                </a:lnTo>
                <a:lnTo>
                  <a:pt x="12837" y="7882"/>
                </a:lnTo>
                <a:lnTo>
                  <a:pt x="12796" y="7913"/>
                </a:lnTo>
                <a:lnTo>
                  <a:pt x="12754" y="7944"/>
                </a:lnTo>
                <a:lnTo>
                  <a:pt x="12712" y="7974"/>
                </a:lnTo>
                <a:lnTo>
                  <a:pt x="12669" y="8002"/>
                </a:lnTo>
                <a:lnTo>
                  <a:pt x="12625" y="8029"/>
                </a:lnTo>
                <a:lnTo>
                  <a:pt x="12580" y="8055"/>
                </a:lnTo>
                <a:lnTo>
                  <a:pt x="12534" y="8081"/>
                </a:lnTo>
                <a:lnTo>
                  <a:pt x="12488" y="8104"/>
                </a:lnTo>
                <a:lnTo>
                  <a:pt x="12440" y="8127"/>
                </a:lnTo>
                <a:lnTo>
                  <a:pt x="12393" y="8148"/>
                </a:lnTo>
                <a:lnTo>
                  <a:pt x="12344" y="8169"/>
                </a:lnTo>
                <a:lnTo>
                  <a:pt x="12294" y="8188"/>
                </a:lnTo>
                <a:lnTo>
                  <a:pt x="12244" y="8206"/>
                </a:lnTo>
                <a:lnTo>
                  <a:pt x="12192" y="8223"/>
                </a:lnTo>
                <a:lnTo>
                  <a:pt x="12140" y="8238"/>
                </a:lnTo>
                <a:lnTo>
                  <a:pt x="12088" y="8252"/>
                </a:lnTo>
                <a:lnTo>
                  <a:pt x="12034" y="8266"/>
                </a:lnTo>
                <a:lnTo>
                  <a:pt x="11979" y="8279"/>
                </a:lnTo>
                <a:lnTo>
                  <a:pt x="11924" y="8290"/>
                </a:lnTo>
                <a:lnTo>
                  <a:pt x="11868" y="8299"/>
                </a:lnTo>
                <a:lnTo>
                  <a:pt x="11811" y="8308"/>
                </a:lnTo>
                <a:lnTo>
                  <a:pt x="11754" y="8316"/>
                </a:lnTo>
                <a:lnTo>
                  <a:pt x="11695" y="8322"/>
                </a:lnTo>
                <a:lnTo>
                  <a:pt x="11636" y="8327"/>
                </a:lnTo>
                <a:lnTo>
                  <a:pt x="11576" y="8331"/>
                </a:lnTo>
                <a:lnTo>
                  <a:pt x="11516" y="8334"/>
                </a:lnTo>
                <a:lnTo>
                  <a:pt x="11453" y="8336"/>
                </a:lnTo>
                <a:lnTo>
                  <a:pt x="11391" y="8336"/>
                </a:lnTo>
                <a:lnTo>
                  <a:pt x="11365" y="8336"/>
                </a:lnTo>
                <a:lnTo>
                  <a:pt x="11338" y="8335"/>
                </a:lnTo>
                <a:lnTo>
                  <a:pt x="11312" y="8334"/>
                </a:lnTo>
                <a:lnTo>
                  <a:pt x="11285" y="8332"/>
                </a:lnTo>
                <a:lnTo>
                  <a:pt x="11259" y="8329"/>
                </a:lnTo>
                <a:lnTo>
                  <a:pt x="11233" y="8326"/>
                </a:lnTo>
                <a:lnTo>
                  <a:pt x="11207" y="8323"/>
                </a:lnTo>
                <a:lnTo>
                  <a:pt x="11180" y="8319"/>
                </a:lnTo>
                <a:lnTo>
                  <a:pt x="11154" y="8314"/>
                </a:lnTo>
                <a:lnTo>
                  <a:pt x="11127" y="8309"/>
                </a:lnTo>
                <a:lnTo>
                  <a:pt x="11101" y="8303"/>
                </a:lnTo>
                <a:lnTo>
                  <a:pt x="11074" y="8297"/>
                </a:lnTo>
                <a:lnTo>
                  <a:pt x="11048" y="8290"/>
                </a:lnTo>
                <a:lnTo>
                  <a:pt x="11022" y="8283"/>
                </a:lnTo>
                <a:lnTo>
                  <a:pt x="10995" y="8275"/>
                </a:lnTo>
                <a:lnTo>
                  <a:pt x="10969" y="8265"/>
                </a:lnTo>
                <a:lnTo>
                  <a:pt x="10943" y="8256"/>
                </a:lnTo>
                <a:lnTo>
                  <a:pt x="10917" y="8247"/>
                </a:lnTo>
                <a:lnTo>
                  <a:pt x="10890" y="8237"/>
                </a:lnTo>
                <a:lnTo>
                  <a:pt x="10864" y="8226"/>
                </a:lnTo>
                <a:lnTo>
                  <a:pt x="10837" y="8215"/>
                </a:lnTo>
                <a:lnTo>
                  <a:pt x="10811" y="8203"/>
                </a:lnTo>
                <a:lnTo>
                  <a:pt x="10784" y="8191"/>
                </a:lnTo>
                <a:lnTo>
                  <a:pt x="10758" y="8178"/>
                </a:lnTo>
                <a:lnTo>
                  <a:pt x="10705" y="8150"/>
                </a:lnTo>
                <a:lnTo>
                  <a:pt x="10653" y="8121"/>
                </a:lnTo>
                <a:lnTo>
                  <a:pt x="10600" y="8089"/>
                </a:lnTo>
                <a:lnTo>
                  <a:pt x="10547" y="8054"/>
                </a:lnTo>
                <a:lnTo>
                  <a:pt x="10547" y="9827"/>
                </a:lnTo>
                <a:lnTo>
                  <a:pt x="10548" y="9863"/>
                </a:lnTo>
                <a:lnTo>
                  <a:pt x="10550" y="9898"/>
                </a:lnTo>
                <a:lnTo>
                  <a:pt x="10553" y="9930"/>
                </a:lnTo>
                <a:lnTo>
                  <a:pt x="10557" y="9960"/>
                </a:lnTo>
                <a:lnTo>
                  <a:pt x="10563" y="9989"/>
                </a:lnTo>
                <a:lnTo>
                  <a:pt x="10570" y="10017"/>
                </a:lnTo>
                <a:lnTo>
                  <a:pt x="10579" y="10042"/>
                </a:lnTo>
                <a:lnTo>
                  <a:pt x="10589" y="10066"/>
                </a:lnTo>
                <a:lnTo>
                  <a:pt x="10600" y="10089"/>
                </a:lnTo>
                <a:lnTo>
                  <a:pt x="10613" y="10110"/>
                </a:lnTo>
                <a:lnTo>
                  <a:pt x="10626" y="10130"/>
                </a:lnTo>
                <a:lnTo>
                  <a:pt x="10642" y="10149"/>
                </a:lnTo>
                <a:lnTo>
                  <a:pt x="10658" y="10165"/>
                </a:lnTo>
                <a:lnTo>
                  <a:pt x="10676" y="10181"/>
                </a:lnTo>
                <a:lnTo>
                  <a:pt x="10696" y="10195"/>
                </a:lnTo>
                <a:lnTo>
                  <a:pt x="10716" y="10209"/>
                </a:lnTo>
                <a:lnTo>
                  <a:pt x="10737" y="10222"/>
                </a:lnTo>
                <a:lnTo>
                  <a:pt x="10761" y="10233"/>
                </a:lnTo>
                <a:lnTo>
                  <a:pt x="10785" y="10242"/>
                </a:lnTo>
                <a:lnTo>
                  <a:pt x="10811" y="10251"/>
                </a:lnTo>
                <a:lnTo>
                  <a:pt x="10838" y="10259"/>
                </a:lnTo>
                <a:lnTo>
                  <a:pt x="10866" y="10266"/>
                </a:lnTo>
                <a:lnTo>
                  <a:pt x="10896" y="10272"/>
                </a:lnTo>
                <a:lnTo>
                  <a:pt x="10927" y="10278"/>
                </a:lnTo>
                <a:lnTo>
                  <a:pt x="10959" y="10282"/>
                </a:lnTo>
                <a:lnTo>
                  <a:pt x="10993" y="10286"/>
                </a:lnTo>
                <a:lnTo>
                  <a:pt x="11028" y="10289"/>
                </a:lnTo>
                <a:lnTo>
                  <a:pt x="11064" y="10291"/>
                </a:lnTo>
                <a:lnTo>
                  <a:pt x="11102" y="10293"/>
                </a:lnTo>
                <a:lnTo>
                  <a:pt x="11141" y="10294"/>
                </a:lnTo>
                <a:lnTo>
                  <a:pt x="11180" y="10295"/>
                </a:lnTo>
                <a:lnTo>
                  <a:pt x="11222" y="10295"/>
                </a:lnTo>
                <a:lnTo>
                  <a:pt x="11222" y="10382"/>
                </a:lnTo>
                <a:lnTo>
                  <a:pt x="8520" y="10382"/>
                </a:lnTo>
                <a:lnTo>
                  <a:pt x="8520" y="10295"/>
                </a:lnTo>
                <a:lnTo>
                  <a:pt x="8562" y="10295"/>
                </a:lnTo>
                <a:lnTo>
                  <a:pt x="8601" y="10294"/>
                </a:lnTo>
                <a:lnTo>
                  <a:pt x="8641" y="10293"/>
                </a:lnTo>
                <a:lnTo>
                  <a:pt x="8679" y="10291"/>
                </a:lnTo>
                <a:lnTo>
                  <a:pt x="8714" y="10289"/>
                </a:lnTo>
                <a:lnTo>
                  <a:pt x="8750" y="10286"/>
                </a:lnTo>
                <a:lnTo>
                  <a:pt x="8784" y="10282"/>
                </a:lnTo>
                <a:lnTo>
                  <a:pt x="8815" y="10277"/>
                </a:lnTo>
                <a:lnTo>
                  <a:pt x="8847" y="10272"/>
                </a:lnTo>
                <a:lnTo>
                  <a:pt x="8876" y="10266"/>
                </a:lnTo>
                <a:lnTo>
                  <a:pt x="8905" y="10259"/>
                </a:lnTo>
                <a:lnTo>
                  <a:pt x="8931" y="10251"/>
                </a:lnTo>
                <a:lnTo>
                  <a:pt x="8958" y="10242"/>
                </a:lnTo>
                <a:lnTo>
                  <a:pt x="8982" y="10232"/>
                </a:lnTo>
                <a:lnTo>
                  <a:pt x="9005" y="10221"/>
                </a:lnTo>
                <a:lnTo>
                  <a:pt x="9027" y="10208"/>
                </a:lnTo>
                <a:lnTo>
                  <a:pt x="9047" y="10195"/>
                </a:lnTo>
                <a:lnTo>
                  <a:pt x="9066" y="10180"/>
                </a:lnTo>
                <a:lnTo>
                  <a:pt x="9084" y="10165"/>
                </a:lnTo>
                <a:lnTo>
                  <a:pt x="9100" y="10148"/>
                </a:lnTo>
                <a:lnTo>
                  <a:pt x="9116" y="10129"/>
                </a:lnTo>
                <a:lnTo>
                  <a:pt x="9130" y="10109"/>
                </a:lnTo>
                <a:lnTo>
                  <a:pt x="9142" y="10088"/>
                </a:lnTo>
                <a:lnTo>
                  <a:pt x="9153" y="10065"/>
                </a:lnTo>
                <a:lnTo>
                  <a:pt x="9164" y="10041"/>
                </a:lnTo>
                <a:lnTo>
                  <a:pt x="9172" y="10016"/>
                </a:lnTo>
                <a:lnTo>
                  <a:pt x="9179" y="9988"/>
                </a:lnTo>
                <a:lnTo>
                  <a:pt x="9185" y="9959"/>
                </a:lnTo>
                <a:lnTo>
                  <a:pt x="9190" y="9928"/>
                </a:lnTo>
                <a:lnTo>
                  <a:pt x="9193" y="9896"/>
                </a:lnTo>
                <a:lnTo>
                  <a:pt x="9195" y="9861"/>
                </a:lnTo>
                <a:lnTo>
                  <a:pt x="9195" y="9826"/>
                </a:lnTo>
                <a:lnTo>
                  <a:pt x="9195" y="4576"/>
                </a:lnTo>
                <a:lnTo>
                  <a:pt x="9195" y="4540"/>
                </a:lnTo>
                <a:lnTo>
                  <a:pt x="9193" y="4505"/>
                </a:lnTo>
                <a:lnTo>
                  <a:pt x="9190" y="4470"/>
                </a:lnTo>
                <a:lnTo>
                  <a:pt x="9185" y="4438"/>
                </a:lnTo>
                <a:lnTo>
                  <a:pt x="9179" y="4406"/>
                </a:lnTo>
                <a:lnTo>
                  <a:pt x="9172" y="4375"/>
                </a:lnTo>
                <a:lnTo>
                  <a:pt x="9164" y="4346"/>
                </a:lnTo>
                <a:lnTo>
                  <a:pt x="9153" y="4317"/>
                </a:lnTo>
                <a:lnTo>
                  <a:pt x="9142" y="4291"/>
                </a:lnTo>
                <a:lnTo>
                  <a:pt x="9130" y="4264"/>
                </a:lnTo>
                <a:lnTo>
                  <a:pt x="9116" y="4239"/>
                </a:lnTo>
                <a:lnTo>
                  <a:pt x="9100" y="4216"/>
                </a:lnTo>
                <a:lnTo>
                  <a:pt x="9084" y="4193"/>
                </a:lnTo>
                <a:lnTo>
                  <a:pt x="9066" y="4172"/>
                </a:lnTo>
                <a:lnTo>
                  <a:pt x="9047" y="4151"/>
                </a:lnTo>
                <a:lnTo>
                  <a:pt x="9027" y="4132"/>
                </a:lnTo>
                <a:lnTo>
                  <a:pt x="9005" y="4114"/>
                </a:lnTo>
                <a:lnTo>
                  <a:pt x="8982" y="4098"/>
                </a:lnTo>
                <a:lnTo>
                  <a:pt x="8958" y="4082"/>
                </a:lnTo>
                <a:lnTo>
                  <a:pt x="8931" y="4068"/>
                </a:lnTo>
                <a:lnTo>
                  <a:pt x="8905" y="4054"/>
                </a:lnTo>
                <a:lnTo>
                  <a:pt x="8876" y="4041"/>
                </a:lnTo>
                <a:lnTo>
                  <a:pt x="8847" y="4031"/>
                </a:lnTo>
                <a:lnTo>
                  <a:pt x="8815" y="4021"/>
                </a:lnTo>
                <a:lnTo>
                  <a:pt x="8784" y="4012"/>
                </a:lnTo>
                <a:lnTo>
                  <a:pt x="8750" y="4005"/>
                </a:lnTo>
                <a:lnTo>
                  <a:pt x="8714" y="3998"/>
                </a:lnTo>
                <a:lnTo>
                  <a:pt x="8679" y="3993"/>
                </a:lnTo>
                <a:lnTo>
                  <a:pt x="8641" y="3989"/>
                </a:lnTo>
                <a:lnTo>
                  <a:pt x="8601" y="3986"/>
                </a:lnTo>
                <a:lnTo>
                  <a:pt x="8562" y="3985"/>
                </a:lnTo>
                <a:lnTo>
                  <a:pt x="8520" y="3984"/>
                </a:lnTo>
                <a:lnTo>
                  <a:pt x="8520" y="3897"/>
                </a:lnTo>
                <a:lnTo>
                  <a:pt x="10209" y="3897"/>
                </a:lnTo>
                <a:close/>
                <a:moveTo>
                  <a:pt x="1688" y="7241"/>
                </a:moveTo>
                <a:lnTo>
                  <a:pt x="1601" y="7239"/>
                </a:lnTo>
                <a:lnTo>
                  <a:pt x="1516" y="7233"/>
                </a:lnTo>
                <a:lnTo>
                  <a:pt x="1431" y="7222"/>
                </a:lnTo>
                <a:lnTo>
                  <a:pt x="1348" y="7208"/>
                </a:lnTo>
                <a:lnTo>
                  <a:pt x="1266" y="7188"/>
                </a:lnTo>
                <a:lnTo>
                  <a:pt x="1186" y="7166"/>
                </a:lnTo>
                <a:lnTo>
                  <a:pt x="1107" y="7140"/>
                </a:lnTo>
                <a:lnTo>
                  <a:pt x="1031" y="7110"/>
                </a:lnTo>
                <a:lnTo>
                  <a:pt x="956" y="7076"/>
                </a:lnTo>
                <a:lnTo>
                  <a:pt x="883" y="7039"/>
                </a:lnTo>
                <a:lnTo>
                  <a:pt x="813" y="7000"/>
                </a:lnTo>
                <a:lnTo>
                  <a:pt x="744" y="6955"/>
                </a:lnTo>
                <a:lnTo>
                  <a:pt x="678" y="6909"/>
                </a:lnTo>
                <a:lnTo>
                  <a:pt x="614" y="6859"/>
                </a:lnTo>
                <a:lnTo>
                  <a:pt x="553" y="6807"/>
                </a:lnTo>
                <a:lnTo>
                  <a:pt x="494" y="6751"/>
                </a:lnTo>
                <a:lnTo>
                  <a:pt x="438" y="6694"/>
                </a:lnTo>
                <a:lnTo>
                  <a:pt x="385" y="6632"/>
                </a:lnTo>
                <a:lnTo>
                  <a:pt x="335" y="6570"/>
                </a:lnTo>
                <a:lnTo>
                  <a:pt x="288" y="6504"/>
                </a:lnTo>
                <a:lnTo>
                  <a:pt x="244" y="6437"/>
                </a:lnTo>
                <a:lnTo>
                  <a:pt x="204" y="6366"/>
                </a:lnTo>
                <a:lnTo>
                  <a:pt x="166" y="6294"/>
                </a:lnTo>
                <a:lnTo>
                  <a:pt x="132" y="6220"/>
                </a:lnTo>
                <a:lnTo>
                  <a:pt x="103" y="6144"/>
                </a:lnTo>
                <a:lnTo>
                  <a:pt x="75" y="6066"/>
                </a:lnTo>
                <a:lnTo>
                  <a:pt x="53" y="5986"/>
                </a:lnTo>
                <a:lnTo>
                  <a:pt x="35" y="5906"/>
                </a:lnTo>
                <a:lnTo>
                  <a:pt x="19" y="5824"/>
                </a:lnTo>
                <a:lnTo>
                  <a:pt x="9" y="5740"/>
                </a:lnTo>
                <a:lnTo>
                  <a:pt x="2" y="5655"/>
                </a:lnTo>
                <a:lnTo>
                  <a:pt x="0" y="5568"/>
                </a:lnTo>
                <a:lnTo>
                  <a:pt x="2" y="5483"/>
                </a:lnTo>
                <a:lnTo>
                  <a:pt x="9" y="5398"/>
                </a:lnTo>
                <a:lnTo>
                  <a:pt x="19" y="5314"/>
                </a:lnTo>
                <a:lnTo>
                  <a:pt x="35" y="5231"/>
                </a:lnTo>
                <a:lnTo>
                  <a:pt x="53" y="5151"/>
                </a:lnTo>
                <a:lnTo>
                  <a:pt x="75" y="5072"/>
                </a:lnTo>
                <a:lnTo>
                  <a:pt x="103" y="4994"/>
                </a:lnTo>
                <a:lnTo>
                  <a:pt x="132" y="4917"/>
                </a:lnTo>
                <a:lnTo>
                  <a:pt x="166" y="4844"/>
                </a:lnTo>
                <a:lnTo>
                  <a:pt x="204" y="4772"/>
                </a:lnTo>
                <a:lnTo>
                  <a:pt x="244" y="4701"/>
                </a:lnTo>
                <a:lnTo>
                  <a:pt x="288" y="4634"/>
                </a:lnTo>
                <a:lnTo>
                  <a:pt x="335" y="4568"/>
                </a:lnTo>
                <a:lnTo>
                  <a:pt x="385" y="4505"/>
                </a:lnTo>
                <a:lnTo>
                  <a:pt x="438" y="4444"/>
                </a:lnTo>
                <a:lnTo>
                  <a:pt x="494" y="4387"/>
                </a:lnTo>
                <a:lnTo>
                  <a:pt x="553" y="4331"/>
                </a:lnTo>
                <a:lnTo>
                  <a:pt x="614" y="4279"/>
                </a:lnTo>
                <a:lnTo>
                  <a:pt x="678" y="4229"/>
                </a:lnTo>
                <a:lnTo>
                  <a:pt x="744" y="4182"/>
                </a:lnTo>
                <a:lnTo>
                  <a:pt x="813" y="4138"/>
                </a:lnTo>
                <a:lnTo>
                  <a:pt x="883" y="4098"/>
                </a:lnTo>
                <a:lnTo>
                  <a:pt x="956" y="4062"/>
                </a:lnTo>
                <a:lnTo>
                  <a:pt x="1031" y="4028"/>
                </a:lnTo>
                <a:lnTo>
                  <a:pt x="1107" y="3998"/>
                </a:lnTo>
                <a:lnTo>
                  <a:pt x="1186" y="3972"/>
                </a:lnTo>
                <a:lnTo>
                  <a:pt x="1266" y="3950"/>
                </a:lnTo>
                <a:lnTo>
                  <a:pt x="1348" y="3930"/>
                </a:lnTo>
                <a:lnTo>
                  <a:pt x="1431" y="3915"/>
                </a:lnTo>
                <a:lnTo>
                  <a:pt x="1516" y="3905"/>
                </a:lnTo>
                <a:lnTo>
                  <a:pt x="1601" y="3899"/>
                </a:lnTo>
                <a:lnTo>
                  <a:pt x="1688" y="3896"/>
                </a:lnTo>
                <a:lnTo>
                  <a:pt x="3374" y="3896"/>
                </a:lnTo>
                <a:lnTo>
                  <a:pt x="3374" y="5494"/>
                </a:lnTo>
                <a:lnTo>
                  <a:pt x="3375" y="5512"/>
                </a:lnTo>
                <a:lnTo>
                  <a:pt x="3375" y="5531"/>
                </a:lnTo>
                <a:lnTo>
                  <a:pt x="3376" y="5550"/>
                </a:lnTo>
                <a:lnTo>
                  <a:pt x="3376" y="5568"/>
                </a:lnTo>
                <a:lnTo>
                  <a:pt x="3376" y="5588"/>
                </a:lnTo>
                <a:lnTo>
                  <a:pt x="3375" y="5607"/>
                </a:lnTo>
                <a:lnTo>
                  <a:pt x="3375" y="5626"/>
                </a:lnTo>
                <a:lnTo>
                  <a:pt x="3374" y="5644"/>
                </a:lnTo>
                <a:lnTo>
                  <a:pt x="3374" y="5646"/>
                </a:lnTo>
                <a:lnTo>
                  <a:pt x="3374" y="5646"/>
                </a:lnTo>
                <a:lnTo>
                  <a:pt x="3368" y="5729"/>
                </a:lnTo>
                <a:lnTo>
                  <a:pt x="3358" y="5811"/>
                </a:lnTo>
                <a:lnTo>
                  <a:pt x="3344" y="5891"/>
                </a:lnTo>
                <a:lnTo>
                  <a:pt x="3327" y="5970"/>
                </a:lnTo>
                <a:lnTo>
                  <a:pt x="3305" y="6048"/>
                </a:lnTo>
                <a:lnTo>
                  <a:pt x="3281" y="6124"/>
                </a:lnTo>
                <a:lnTo>
                  <a:pt x="3252" y="6197"/>
                </a:lnTo>
                <a:lnTo>
                  <a:pt x="3221" y="6270"/>
                </a:lnTo>
                <a:lnTo>
                  <a:pt x="3185" y="6341"/>
                </a:lnTo>
                <a:lnTo>
                  <a:pt x="3147" y="6410"/>
                </a:lnTo>
                <a:lnTo>
                  <a:pt x="3106" y="6477"/>
                </a:lnTo>
                <a:lnTo>
                  <a:pt x="3061" y="6541"/>
                </a:lnTo>
                <a:lnTo>
                  <a:pt x="3014" y="6604"/>
                </a:lnTo>
                <a:lnTo>
                  <a:pt x="2963" y="6664"/>
                </a:lnTo>
                <a:lnTo>
                  <a:pt x="2910" y="6721"/>
                </a:lnTo>
                <a:lnTo>
                  <a:pt x="2855" y="6777"/>
                </a:lnTo>
                <a:lnTo>
                  <a:pt x="2797" y="6829"/>
                </a:lnTo>
                <a:lnTo>
                  <a:pt x="2736" y="6880"/>
                </a:lnTo>
                <a:lnTo>
                  <a:pt x="2674" y="6927"/>
                </a:lnTo>
                <a:lnTo>
                  <a:pt x="2609" y="6970"/>
                </a:lnTo>
                <a:lnTo>
                  <a:pt x="2541" y="7012"/>
                </a:lnTo>
                <a:lnTo>
                  <a:pt x="2472" y="7050"/>
                </a:lnTo>
                <a:lnTo>
                  <a:pt x="2401" y="7086"/>
                </a:lnTo>
                <a:lnTo>
                  <a:pt x="2328" y="7117"/>
                </a:lnTo>
                <a:lnTo>
                  <a:pt x="2253" y="7145"/>
                </a:lnTo>
                <a:lnTo>
                  <a:pt x="2176" y="7170"/>
                </a:lnTo>
                <a:lnTo>
                  <a:pt x="2098" y="7191"/>
                </a:lnTo>
                <a:lnTo>
                  <a:pt x="2019" y="7210"/>
                </a:lnTo>
                <a:lnTo>
                  <a:pt x="1937" y="7223"/>
                </a:lnTo>
                <a:lnTo>
                  <a:pt x="1856" y="7233"/>
                </a:lnTo>
                <a:lnTo>
                  <a:pt x="1772" y="7239"/>
                </a:lnTo>
                <a:lnTo>
                  <a:pt x="1688" y="7241"/>
                </a:lnTo>
                <a:close/>
                <a:moveTo>
                  <a:pt x="1688" y="0"/>
                </a:moveTo>
                <a:lnTo>
                  <a:pt x="1601" y="2"/>
                </a:lnTo>
                <a:lnTo>
                  <a:pt x="1516" y="9"/>
                </a:lnTo>
                <a:lnTo>
                  <a:pt x="1431" y="19"/>
                </a:lnTo>
                <a:lnTo>
                  <a:pt x="1348" y="34"/>
                </a:lnTo>
                <a:lnTo>
                  <a:pt x="1266" y="52"/>
                </a:lnTo>
                <a:lnTo>
                  <a:pt x="1186" y="76"/>
                </a:lnTo>
                <a:lnTo>
                  <a:pt x="1107" y="102"/>
                </a:lnTo>
                <a:lnTo>
                  <a:pt x="1031" y="131"/>
                </a:lnTo>
                <a:lnTo>
                  <a:pt x="956" y="165"/>
                </a:lnTo>
                <a:lnTo>
                  <a:pt x="883" y="202"/>
                </a:lnTo>
                <a:lnTo>
                  <a:pt x="813" y="242"/>
                </a:lnTo>
                <a:lnTo>
                  <a:pt x="744" y="286"/>
                </a:lnTo>
                <a:lnTo>
                  <a:pt x="678" y="332"/>
                </a:lnTo>
                <a:lnTo>
                  <a:pt x="614" y="382"/>
                </a:lnTo>
                <a:lnTo>
                  <a:pt x="553" y="434"/>
                </a:lnTo>
                <a:lnTo>
                  <a:pt x="494" y="490"/>
                </a:lnTo>
                <a:lnTo>
                  <a:pt x="438" y="548"/>
                </a:lnTo>
                <a:lnTo>
                  <a:pt x="385" y="609"/>
                </a:lnTo>
                <a:lnTo>
                  <a:pt x="335" y="672"/>
                </a:lnTo>
                <a:lnTo>
                  <a:pt x="288" y="738"/>
                </a:lnTo>
                <a:lnTo>
                  <a:pt x="244" y="805"/>
                </a:lnTo>
                <a:lnTo>
                  <a:pt x="204" y="875"/>
                </a:lnTo>
                <a:lnTo>
                  <a:pt x="166" y="948"/>
                </a:lnTo>
                <a:lnTo>
                  <a:pt x="132" y="1021"/>
                </a:lnTo>
                <a:lnTo>
                  <a:pt x="103" y="1097"/>
                </a:lnTo>
                <a:lnTo>
                  <a:pt x="75" y="1175"/>
                </a:lnTo>
                <a:lnTo>
                  <a:pt x="53" y="1255"/>
                </a:lnTo>
                <a:lnTo>
                  <a:pt x="35" y="1335"/>
                </a:lnTo>
                <a:lnTo>
                  <a:pt x="19" y="1418"/>
                </a:lnTo>
                <a:lnTo>
                  <a:pt x="9" y="1502"/>
                </a:lnTo>
                <a:lnTo>
                  <a:pt x="2" y="1587"/>
                </a:lnTo>
                <a:lnTo>
                  <a:pt x="0" y="1672"/>
                </a:lnTo>
                <a:lnTo>
                  <a:pt x="2" y="1758"/>
                </a:lnTo>
                <a:lnTo>
                  <a:pt x="9" y="1843"/>
                </a:lnTo>
                <a:lnTo>
                  <a:pt x="19" y="1927"/>
                </a:lnTo>
                <a:lnTo>
                  <a:pt x="35" y="2010"/>
                </a:lnTo>
                <a:lnTo>
                  <a:pt x="53" y="2090"/>
                </a:lnTo>
                <a:lnTo>
                  <a:pt x="75" y="2170"/>
                </a:lnTo>
                <a:lnTo>
                  <a:pt x="103" y="2248"/>
                </a:lnTo>
                <a:lnTo>
                  <a:pt x="132" y="2323"/>
                </a:lnTo>
                <a:lnTo>
                  <a:pt x="166" y="2397"/>
                </a:lnTo>
                <a:lnTo>
                  <a:pt x="204" y="2470"/>
                </a:lnTo>
                <a:lnTo>
                  <a:pt x="244" y="2539"/>
                </a:lnTo>
                <a:lnTo>
                  <a:pt x="288" y="2608"/>
                </a:lnTo>
                <a:lnTo>
                  <a:pt x="335" y="2673"/>
                </a:lnTo>
                <a:lnTo>
                  <a:pt x="385" y="2736"/>
                </a:lnTo>
                <a:lnTo>
                  <a:pt x="438" y="2797"/>
                </a:lnTo>
                <a:lnTo>
                  <a:pt x="494" y="2855"/>
                </a:lnTo>
                <a:lnTo>
                  <a:pt x="553" y="2911"/>
                </a:lnTo>
                <a:lnTo>
                  <a:pt x="614" y="2963"/>
                </a:lnTo>
                <a:lnTo>
                  <a:pt x="678" y="3013"/>
                </a:lnTo>
                <a:lnTo>
                  <a:pt x="744" y="3059"/>
                </a:lnTo>
                <a:lnTo>
                  <a:pt x="813" y="3103"/>
                </a:lnTo>
                <a:lnTo>
                  <a:pt x="883" y="3143"/>
                </a:lnTo>
                <a:lnTo>
                  <a:pt x="956" y="3180"/>
                </a:lnTo>
                <a:lnTo>
                  <a:pt x="1031" y="3214"/>
                </a:lnTo>
                <a:lnTo>
                  <a:pt x="1107" y="3244"/>
                </a:lnTo>
                <a:lnTo>
                  <a:pt x="1186" y="3270"/>
                </a:lnTo>
                <a:lnTo>
                  <a:pt x="1266" y="3292"/>
                </a:lnTo>
                <a:lnTo>
                  <a:pt x="1348" y="3311"/>
                </a:lnTo>
                <a:lnTo>
                  <a:pt x="1431" y="3326"/>
                </a:lnTo>
                <a:lnTo>
                  <a:pt x="1516" y="3337"/>
                </a:lnTo>
                <a:lnTo>
                  <a:pt x="1601" y="3343"/>
                </a:lnTo>
                <a:lnTo>
                  <a:pt x="1688" y="3345"/>
                </a:lnTo>
                <a:lnTo>
                  <a:pt x="3374" y="3345"/>
                </a:lnTo>
                <a:lnTo>
                  <a:pt x="3374" y="1748"/>
                </a:lnTo>
                <a:lnTo>
                  <a:pt x="3375" y="1729"/>
                </a:lnTo>
                <a:lnTo>
                  <a:pt x="3375" y="1711"/>
                </a:lnTo>
                <a:lnTo>
                  <a:pt x="3376" y="1692"/>
                </a:lnTo>
                <a:lnTo>
                  <a:pt x="3376" y="1672"/>
                </a:lnTo>
                <a:lnTo>
                  <a:pt x="3376" y="1653"/>
                </a:lnTo>
                <a:lnTo>
                  <a:pt x="3375" y="1635"/>
                </a:lnTo>
                <a:lnTo>
                  <a:pt x="3375" y="1616"/>
                </a:lnTo>
                <a:lnTo>
                  <a:pt x="3374" y="1597"/>
                </a:lnTo>
                <a:lnTo>
                  <a:pt x="3374" y="1595"/>
                </a:lnTo>
                <a:lnTo>
                  <a:pt x="3374" y="1595"/>
                </a:lnTo>
                <a:lnTo>
                  <a:pt x="3368" y="1512"/>
                </a:lnTo>
                <a:lnTo>
                  <a:pt x="3358" y="1430"/>
                </a:lnTo>
                <a:lnTo>
                  <a:pt x="3344" y="1350"/>
                </a:lnTo>
                <a:lnTo>
                  <a:pt x="3327" y="1272"/>
                </a:lnTo>
                <a:lnTo>
                  <a:pt x="3305" y="1194"/>
                </a:lnTo>
                <a:lnTo>
                  <a:pt x="3281" y="1118"/>
                </a:lnTo>
                <a:lnTo>
                  <a:pt x="3252" y="1044"/>
                </a:lnTo>
                <a:lnTo>
                  <a:pt x="3221" y="971"/>
                </a:lnTo>
                <a:lnTo>
                  <a:pt x="3185" y="900"/>
                </a:lnTo>
                <a:lnTo>
                  <a:pt x="3147" y="832"/>
                </a:lnTo>
                <a:lnTo>
                  <a:pt x="3106" y="765"/>
                </a:lnTo>
                <a:lnTo>
                  <a:pt x="3061" y="700"/>
                </a:lnTo>
                <a:lnTo>
                  <a:pt x="3014" y="638"/>
                </a:lnTo>
                <a:lnTo>
                  <a:pt x="2963" y="577"/>
                </a:lnTo>
                <a:lnTo>
                  <a:pt x="2910" y="520"/>
                </a:lnTo>
                <a:lnTo>
                  <a:pt x="2855" y="464"/>
                </a:lnTo>
                <a:lnTo>
                  <a:pt x="2797" y="412"/>
                </a:lnTo>
                <a:lnTo>
                  <a:pt x="2736" y="362"/>
                </a:lnTo>
                <a:lnTo>
                  <a:pt x="2674" y="315"/>
                </a:lnTo>
                <a:lnTo>
                  <a:pt x="2609" y="271"/>
                </a:lnTo>
                <a:lnTo>
                  <a:pt x="2541" y="229"/>
                </a:lnTo>
                <a:lnTo>
                  <a:pt x="2472" y="191"/>
                </a:lnTo>
                <a:lnTo>
                  <a:pt x="2401" y="156"/>
                </a:lnTo>
                <a:lnTo>
                  <a:pt x="2328" y="124"/>
                </a:lnTo>
                <a:lnTo>
                  <a:pt x="2253" y="96"/>
                </a:lnTo>
                <a:lnTo>
                  <a:pt x="2176" y="71"/>
                </a:lnTo>
                <a:lnTo>
                  <a:pt x="2098" y="49"/>
                </a:lnTo>
                <a:lnTo>
                  <a:pt x="2019" y="32"/>
                </a:lnTo>
                <a:lnTo>
                  <a:pt x="1937" y="18"/>
                </a:lnTo>
                <a:lnTo>
                  <a:pt x="1856" y="8"/>
                </a:lnTo>
                <a:lnTo>
                  <a:pt x="1772" y="2"/>
                </a:lnTo>
                <a:lnTo>
                  <a:pt x="1688" y="0"/>
                </a:lnTo>
                <a:close/>
                <a:moveTo>
                  <a:pt x="5617" y="0"/>
                </a:moveTo>
                <a:lnTo>
                  <a:pt x="5703" y="2"/>
                </a:lnTo>
                <a:lnTo>
                  <a:pt x="5789" y="9"/>
                </a:lnTo>
                <a:lnTo>
                  <a:pt x="5873" y="19"/>
                </a:lnTo>
                <a:lnTo>
                  <a:pt x="5957" y="34"/>
                </a:lnTo>
                <a:lnTo>
                  <a:pt x="6038" y="52"/>
                </a:lnTo>
                <a:lnTo>
                  <a:pt x="6118" y="76"/>
                </a:lnTo>
                <a:lnTo>
                  <a:pt x="6196" y="102"/>
                </a:lnTo>
                <a:lnTo>
                  <a:pt x="6274" y="131"/>
                </a:lnTo>
                <a:lnTo>
                  <a:pt x="6348" y="165"/>
                </a:lnTo>
                <a:lnTo>
                  <a:pt x="6420" y="202"/>
                </a:lnTo>
                <a:lnTo>
                  <a:pt x="6492" y="242"/>
                </a:lnTo>
                <a:lnTo>
                  <a:pt x="6560" y="286"/>
                </a:lnTo>
                <a:lnTo>
                  <a:pt x="6626" y="332"/>
                </a:lnTo>
                <a:lnTo>
                  <a:pt x="6690" y="382"/>
                </a:lnTo>
                <a:lnTo>
                  <a:pt x="6751" y="434"/>
                </a:lnTo>
                <a:lnTo>
                  <a:pt x="6810" y="490"/>
                </a:lnTo>
                <a:lnTo>
                  <a:pt x="6866" y="548"/>
                </a:lnTo>
                <a:lnTo>
                  <a:pt x="6919" y="609"/>
                </a:lnTo>
                <a:lnTo>
                  <a:pt x="6968" y="672"/>
                </a:lnTo>
                <a:lnTo>
                  <a:pt x="7016" y="738"/>
                </a:lnTo>
                <a:lnTo>
                  <a:pt x="7060" y="805"/>
                </a:lnTo>
                <a:lnTo>
                  <a:pt x="7101" y="875"/>
                </a:lnTo>
                <a:lnTo>
                  <a:pt x="7138" y="948"/>
                </a:lnTo>
                <a:lnTo>
                  <a:pt x="7171" y="1021"/>
                </a:lnTo>
                <a:lnTo>
                  <a:pt x="7202" y="1097"/>
                </a:lnTo>
                <a:lnTo>
                  <a:pt x="7228" y="1175"/>
                </a:lnTo>
                <a:lnTo>
                  <a:pt x="7251" y="1255"/>
                </a:lnTo>
                <a:lnTo>
                  <a:pt x="7270" y="1335"/>
                </a:lnTo>
                <a:lnTo>
                  <a:pt x="7285" y="1418"/>
                </a:lnTo>
                <a:lnTo>
                  <a:pt x="7295" y="1502"/>
                </a:lnTo>
                <a:lnTo>
                  <a:pt x="7302" y="1587"/>
                </a:lnTo>
                <a:lnTo>
                  <a:pt x="7305" y="1672"/>
                </a:lnTo>
                <a:lnTo>
                  <a:pt x="7302" y="1758"/>
                </a:lnTo>
                <a:lnTo>
                  <a:pt x="7295" y="1843"/>
                </a:lnTo>
                <a:lnTo>
                  <a:pt x="7285" y="1927"/>
                </a:lnTo>
                <a:lnTo>
                  <a:pt x="7270" y="2010"/>
                </a:lnTo>
                <a:lnTo>
                  <a:pt x="7251" y="2090"/>
                </a:lnTo>
                <a:lnTo>
                  <a:pt x="7228" y="2170"/>
                </a:lnTo>
                <a:lnTo>
                  <a:pt x="7202" y="2248"/>
                </a:lnTo>
                <a:lnTo>
                  <a:pt x="7171" y="2323"/>
                </a:lnTo>
                <a:lnTo>
                  <a:pt x="7138" y="2397"/>
                </a:lnTo>
                <a:lnTo>
                  <a:pt x="7101" y="2470"/>
                </a:lnTo>
                <a:lnTo>
                  <a:pt x="7060" y="2539"/>
                </a:lnTo>
                <a:lnTo>
                  <a:pt x="7016" y="2608"/>
                </a:lnTo>
                <a:lnTo>
                  <a:pt x="6968" y="2673"/>
                </a:lnTo>
                <a:lnTo>
                  <a:pt x="6919" y="2736"/>
                </a:lnTo>
                <a:lnTo>
                  <a:pt x="6866" y="2797"/>
                </a:lnTo>
                <a:lnTo>
                  <a:pt x="6810" y="2855"/>
                </a:lnTo>
                <a:lnTo>
                  <a:pt x="6751" y="2911"/>
                </a:lnTo>
                <a:lnTo>
                  <a:pt x="6690" y="2963"/>
                </a:lnTo>
                <a:lnTo>
                  <a:pt x="6626" y="3013"/>
                </a:lnTo>
                <a:lnTo>
                  <a:pt x="6560" y="3059"/>
                </a:lnTo>
                <a:lnTo>
                  <a:pt x="6492" y="3103"/>
                </a:lnTo>
                <a:lnTo>
                  <a:pt x="6420" y="3143"/>
                </a:lnTo>
                <a:lnTo>
                  <a:pt x="6348" y="3180"/>
                </a:lnTo>
                <a:lnTo>
                  <a:pt x="6274" y="3214"/>
                </a:lnTo>
                <a:lnTo>
                  <a:pt x="6196" y="3244"/>
                </a:lnTo>
                <a:lnTo>
                  <a:pt x="6118" y="3270"/>
                </a:lnTo>
                <a:lnTo>
                  <a:pt x="6038" y="3292"/>
                </a:lnTo>
                <a:lnTo>
                  <a:pt x="5957" y="3311"/>
                </a:lnTo>
                <a:lnTo>
                  <a:pt x="5873" y="3326"/>
                </a:lnTo>
                <a:lnTo>
                  <a:pt x="5789" y="3337"/>
                </a:lnTo>
                <a:lnTo>
                  <a:pt x="5703" y="3343"/>
                </a:lnTo>
                <a:lnTo>
                  <a:pt x="5617" y="3345"/>
                </a:lnTo>
                <a:lnTo>
                  <a:pt x="3930" y="3345"/>
                </a:lnTo>
                <a:lnTo>
                  <a:pt x="3930" y="1748"/>
                </a:lnTo>
                <a:lnTo>
                  <a:pt x="3930" y="1729"/>
                </a:lnTo>
                <a:lnTo>
                  <a:pt x="3929" y="1711"/>
                </a:lnTo>
                <a:lnTo>
                  <a:pt x="3929" y="1692"/>
                </a:lnTo>
                <a:lnTo>
                  <a:pt x="3929" y="1672"/>
                </a:lnTo>
                <a:lnTo>
                  <a:pt x="3929" y="1653"/>
                </a:lnTo>
                <a:lnTo>
                  <a:pt x="3929" y="1635"/>
                </a:lnTo>
                <a:lnTo>
                  <a:pt x="3930" y="1616"/>
                </a:lnTo>
                <a:lnTo>
                  <a:pt x="3930" y="1597"/>
                </a:lnTo>
                <a:lnTo>
                  <a:pt x="3930" y="1595"/>
                </a:lnTo>
                <a:lnTo>
                  <a:pt x="3931" y="1595"/>
                </a:lnTo>
                <a:lnTo>
                  <a:pt x="3936" y="1512"/>
                </a:lnTo>
                <a:lnTo>
                  <a:pt x="3946" y="1430"/>
                </a:lnTo>
                <a:lnTo>
                  <a:pt x="3959" y="1350"/>
                </a:lnTo>
                <a:lnTo>
                  <a:pt x="3978" y="1272"/>
                </a:lnTo>
                <a:lnTo>
                  <a:pt x="3999" y="1194"/>
                </a:lnTo>
                <a:lnTo>
                  <a:pt x="4024" y="1118"/>
                </a:lnTo>
                <a:lnTo>
                  <a:pt x="4052" y="1044"/>
                </a:lnTo>
                <a:lnTo>
                  <a:pt x="4084" y="971"/>
                </a:lnTo>
                <a:lnTo>
                  <a:pt x="4119" y="900"/>
                </a:lnTo>
                <a:lnTo>
                  <a:pt x="4157" y="832"/>
                </a:lnTo>
                <a:lnTo>
                  <a:pt x="4199" y="765"/>
                </a:lnTo>
                <a:lnTo>
                  <a:pt x="4243" y="700"/>
                </a:lnTo>
                <a:lnTo>
                  <a:pt x="4290" y="638"/>
                </a:lnTo>
                <a:lnTo>
                  <a:pt x="4340" y="577"/>
                </a:lnTo>
                <a:lnTo>
                  <a:pt x="4393" y="520"/>
                </a:lnTo>
                <a:lnTo>
                  <a:pt x="4449" y="464"/>
                </a:lnTo>
                <a:lnTo>
                  <a:pt x="4507" y="412"/>
                </a:lnTo>
                <a:lnTo>
                  <a:pt x="4568" y="362"/>
                </a:lnTo>
                <a:lnTo>
                  <a:pt x="4631" y="315"/>
                </a:lnTo>
                <a:lnTo>
                  <a:pt x="4696" y="271"/>
                </a:lnTo>
                <a:lnTo>
                  <a:pt x="4763" y="229"/>
                </a:lnTo>
                <a:lnTo>
                  <a:pt x="4832" y="191"/>
                </a:lnTo>
                <a:lnTo>
                  <a:pt x="4904" y="156"/>
                </a:lnTo>
                <a:lnTo>
                  <a:pt x="4977" y="124"/>
                </a:lnTo>
                <a:lnTo>
                  <a:pt x="5051" y="96"/>
                </a:lnTo>
                <a:lnTo>
                  <a:pt x="5128" y="71"/>
                </a:lnTo>
                <a:lnTo>
                  <a:pt x="5206" y="49"/>
                </a:lnTo>
                <a:lnTo>
                  <a:pt x="5286" y="32"/>
                </a:lnTo>
                <a:lnTo>
                  <a:pt x="5366" y="18"/>
                </a:lnTo>
                <a:lnTo>
                  <a:pt x="5449" y="8"/>
                </a:lnTo>
                <a:lnTo>
                  <a:pt x="5532" y="2"/>
                </a:lnTo>
                <a:lnTo>
                  <a:pt x="5617" y="0"/>
                </a:lnTo>
                <a:close/>
                <a:moveTo>
                  <a:pt x="5264" y="4944"/>
                </a:moveTo>
                <a:lnTo>
                  <a:pt x="5264" y="7622"/>
                </a:lnTo>
                <a:lnTo>
                  <a:pt x="5265" y="7659"/>
                </a:lnTo>
                <a:lnTo>
                  <a:pt x="5267" y="7694"/>
                </a:lnTo>
                <a:lnTo>
                  <a:pt x="5270" y="7728"/>
                </a:lnTo>
                <a:lnTo>
                  <a:pt x="5274" y="7761"/>
                </a:lnTo>
                <a:lnTo>
                  <a:pt x="5281" y="7793"/>
                </a:lnTo>
                <a:lnTo>
                  <a:pt x="5288" y="7823"/>
                </a:lnTo>
                <a:lnTo>
                  <a:pt x="5297" y="7853"/>
                </a:lnTo>
                <a:lnTo>
                  <a:pt x="5306" y="7882"/>
                </a:lnTo>
                <a:lnTo>
                  <a:pt x="5317" y="7909"/>
                </a:lnTo>
                <a:lnTo>
                  <a:pt x="5329" y="7934"/>
                </a:lnTo>
                <a:lnTo>
                  <a:pt x="5344" y="7960"/>
                </a:lnTo>
                <a:lnTo>
                  <a:pt x="5358" y="7983"/>
                </a:lnTo>
                <a:lnTo>
                  <a:pt x="5375" y="8006"/>
                </a:lnTo>
                <a:lnTo>
                  <a:pt x="5393" y="8027"/>
                </a:lnTo>
                <a:lnTo>
                  <a:pt x="5411" y="8047"/>
                </a:lnTo>
                <a:lnTo>
                  <a:pt x="5431" y="8067"/>
                </a:lnTo>
                <a:lnTo>
                  <a:pt x="5453" y="8085"/>
                </a:lnTo>
                <a:lnTo>
                  <a:pt x="5476" y="8101"/>
                </a:lnTo>
                <a:lnTo>
                  <a:pt x="5501" y="8117"/>
                </a:lnTo>
                <a:lnTo>
                  <a:pt x="5526" y="8131"/>
                </a:lnTo>
                <a:lnTo>
                  <a:pt x="5553" y="8144"/>
                </a:lnTo>
                <a:lnTo>
                  <a:pt x="5580" y="8157"/>
                </a:lnTo>
                <a:lnTo>
                  <a:pt x="5610" y="8168"/>
                </a:lnTo>
                <a:lnTo>
                  <a:pt x="5640" y="8178"/>
                </a:lnTo>
                <a:lnTo>
                  <a:pt x="5673" y="8187"/>
                </a:lnTo>
                <a:lnTo>
                  <a:pt x="5705" y="8194"/>
                </a:lnTo>
                <a:lnTo>
                  <a:pt x="5740" y="8201"/>
                </a:lnTo>
                <a:lnTo>
                  <a:pt x="5777" y="8206"/>
                </a:lnTo>
                <a:lnTo>
                  <a:pt x="5813" y="8210"/>
                </a:lnTo>
                <a:lnTo>
                  <a:pt x="5852" y="8213"/>
                </a:lnTo>
                <a:lnTo>
                  <a:pt x="5892" y="8214"/>
                </a:lnTo>
                <a:lnTo>
                  <a:pt x="5932" y="8215"/>
                </a:lnTo>
                <a:lnTo>
                  <a:pt x="5932" y="8302"/>
                </a:lnTo>
                <a:lnTo>
                  <a:pt x="3260" y="8302"/>
                </a:lnTo>
                <a:lnTo>
                  <a:pt x="3260" y="8215"/>
                </a:lnTo>
                <a:lnTo>
                  <a:pt x="3300" y="8214"/>
                </a:lnTo>
                <a:lnTo>
                  <a:pt x="3340" y="8213"/>
                </a:lnTo>
                <a:lnTo>
                  <a:pt x="3379" y="8210"/>
                </a:lnTo>
                <a:lnTo>
                  <a:pt x="3416" y="8206"/>
                </a:lnTo>
                <a:lnTo>
                  <a:pt x="3452" y="8201"/>
                </a:lnTo>
                <a:lnTo>
                  <a:pt x="3487" y="8194"/>
                </a:lnTo>
                <a:lnTo>
                  <a:pt x="3520" y="8187"/>
                </a:lnTo>
                <a:lnTo>
                  <a:pt x="3552" y="8178"/>
                </a:lnTo>
                <a:lnTo>
                  <a:pt x="3583" y="8168"/>
                </a:lnTo>
                <a:lnTo>
                  <a:pt x="3612" y="8157"/>
                </a:lnTo>
                <a:lnTo>
                  <a:pt x="3640" y="8144"/>
                </a:lnTo>
                <a:lnTo>
                  <a:pt x="3667" y="8131"/>
                </a:lnTo>
                <a:lnTo>
                  <a:pt x="3693" y="8117"/>
                </a:lnTo>
                <a:lnTo>
                  <a:pt x="3716" y="8101"/>
                </a:lnTo>
                <a:lnTo>
                  <a:pt x="3739" y="8085"/>
                </a:lnTo>
                <a:lnTo>
                  <a:pt x="3761" y="8067"/>
                </a:lnTo>
                <a:lnTo>
                  <a:pt x="3781" y="8047"/>
                </a:lnTo>
                <a:lnTo>
                  <a:pt x="3799" y="8027"/>
                </a:lnTo>
                <a:lnTo>
                  <a:pt x="3818" y="8006"/>
                </a:lnTo>
                <a:lnTo>
                  <a:pt x="3834" y="7983"/>
                </a:lnTo>
                <a:lnTo>
                  <a:pt x="3848" y="7960"/>
                </a:lnTo>
                <a:lnTo>
                  <a:pt x="3863" y="7934"/>
                </a:lnTo>
                <a:lnTo>
                  <a:pt x="3875" y="7909"/>
                </a:lnTo>
                <a:lnTo>
                  <a:pt x="3886" y="7882"/>
                </a:lnTo>
                <a:lnTo>
                  <a:pt x="3896" y="7853"/>
                </a:lnTo>
                <a:lnTo>
                  <a:pt x="3904" y="7823"/>
                </a:lnTo>
                <a:lnTo>
                  <a:pt x="3912" y="7793"/>
                </a:lnTo>
                <a:lnTo>
                  <a:pt x="3918" y="7761"/>
                </a:lnTo>
                <a:lnTo>
                  <a:pt x="3922" y="7728"/>
                </a:lnTo>
                <a:lnTo>
                  <a:pt x="3925" y="7694"/>
                </a:lnTo>
                <a:lnTo>
                  <a:pt x="3927" y="7659"/>
                </a:lnTo>
                <a:lnTo>
                  <a:pt x="3928" y="7622"/>
                </a:lnTo>
                <a:lnTo>
                  <a:pt x="3928" y="4576"/>
                </a:lnTo>
                <a:lnTo>
                  <a:pt x="3928" y="4548"/>
                </a:lnTo>
                <a:lnTo>
                  <a:pt x="3927" y="4521"/>
                </a:lnTo>
                <a:lnTo>
                  <a:pt x="3925" y="4495"/>
                </a:lnTo>
                <a:lnTo>
                  <a:pt x="3922" y="4468"/>
                </a:lnTo>
                <a:lnTo>
                  <a:pt x="3919" y="4443"/>
                </a:lnTo>
                <a:lnTo>
                  <a:pt x="3914" y="4418"/>
                </a:lnTo>
                <a:lnTo>
                  <a:pt x="3909" y="4395"/>
                </a:lnTo>
                <a:lnTo>
                  <a:pt x="3903" y="4371"/>
                </a:lnTo>
                <a:lnTo>
                  <a:pt x="3896" y="4348"/>
                </a:lnTo>
                <a:lnTo>
                  <a:pt x="3889" y="4326"/>
                </a:lnTo>
                <a:lnTo>
                  <a:pt x="3881" y="4305"/>
                </a:lnTo>
                <a:lnTo>
                  <a:pt x="3873" y="4285"/>
                </a:lnTo>
                <a:lnTo>
                  <a:pt x="3863" y="4264"/>
                </a:lnTo>
                <a:lnTo>
                  <a:pt x="3852" y="4245"/>
                </a:lnTo>
                <a:lnTo>
                  <a:pt x="3841" y="4227"/>
                </a:lnTo>
                <a:lnTo>
                  <a:pt x="3829" y="4209"/>
                </a:lnTo>
                <a:lnTo>
                  <a:pt x="3817" y="4192"/>
                </a:lnTo>
                <a:lnTo>
                  <a:pt x="3804" y="4176"/>
                </a:lnTo>
                <a:lnTo>
                  <a:pt x="3789" y="4159"/>
                </a:lnTo>
                <a:lnTo>
                  <a:pt x="3774" y="4144"/>
                </a:lnTo>
                <a:lnTo>
                  <a:pt x="3758" y="4130"/>
                </a:lnTo>
                <a:lnTo>
                  <a:pt x="3741" y="4116"/>
                </a:lnTo>
                <a:lnTo>
                  <a:pt x="3724" y="4103"/>
                </a:lnTo>
                <a:lnTo>
                  <a:pt x="3706" y="4091"/>
                </a:lnTo>
                <a:lnTo>
                  <a:pt x="3687" y="4079"/>
                </a:lnTo>
                <a:lnTo>
                  <a:pt x="3668" y="4068"/>
                </a:lnTo>
                <a:lnTo>
                  <a:pt x="3648" y="4058"/>
                </a:lnTo>
                <a:lnTo>
                  <a:pt x="3626" y="4047"/>
                </a:lnTo>
                <a:lnTo>
                  <a:pt x="3604" y="4039"/>
                </a:lnTo>
                <a:lnTo>
                  <a:pt x="3581" y="4030"/>
                </a:lnTo>
                <a:lnTo>
                  <a:pt x="3558" y="4023"/>
                </a:lnTo>
                <a:lnTo>
                  <a:pt x="3534" y="4016"/>
                </a:lnTo>
                <a:lnTo>
                  <a:pt x="3534" y="3897"/>
                </a:lnTo>
                <a:lnTo>
                  <a:pt x="4930" y="3897"/>
                </a:lnTo>
                <a:lnTo>
                  <a:pt x="4943" y="3897"/>
                </a:lnTo>
                <a:lnTo>
                  <a:pt x="4956" y="3898"/>
                </a:lnTo>
                <a:lnTo>
                  <a:pt x="4968" y="3899"/>
                </a:lnTo>
                <a:lnTo>
                  <a:pt x="4979" y="3901"/>
                </a:lnTo>
                <a:lnTo>
                  <a:pt x="4991" y="3903"/>
                </a:lnTo>
                <a:lnTo>
                  <a:pt x="5002" y="3906"/>
                </a:lnTo>
                <a:lnTo>
                  <a:pt x="5014" y="3909"/>
                </a:lnTo>
                <a:lnTo>
                  <a:pt x="5025" y="3913"/>
                </a:lnTo>
                <a:lnTo>
                  <a:pt x="5035" y="3917"/>
                </a:lnTo>
                <a:lnTo>
                  <a:pt x="5045" y="3922"/>
                </a:lnTo>
                <a:lnTo>
                  <a:pt x="5055" y="3927"/>
                </a:lnTo>
                <a:lnTo>
                  <a:pt x="5066" y="3932"/>
                </a:lnTo>
                <a:lnTo>
                  <a:pt x="5076" y="3938"/>
                </a:lnTo>
                <a:lnTo>
                  <a:pt x="5085" y="3945"/>
                </a:lnTo>
                <a:lnTo>
                  <a:pt x="5094" y="3953"/>
                </a:lnTo>
                <a:lnTo>
                  <a:pt x="5103" y="3961"/>
                </a:lnTo>
                <a:lnTo>
                  <a:pt x="5111" y="3969"/>
                </a:lnTo>
                <a:lnTo>
                  <a:pt x="5121" y="3977"/>
                </a:lnTo>
                <a:lnTo>
                  <a:pt x="5129" y="3986"/>
                </a:lnTo>
                <a:lnTo>
                  <a:pt x="5136" y="3996"/>
                </a:lnTo>
                <a:lnTo>
                  <a:pt x="5151" y="4016"/>
                </a:lnTo>
                <a:lnTo>
                  <a:pt x="5166" y="4039"/>
                </a:lnTo>
                <a:lnTo>
                  <a:pt x="5180" y="4064"/>
                </a:lnTo>
                <a:lnTo>
                  <a:pt x="5192" y="4091"/>
                </a:lnTo>
                <a:lnTo>
                  <a:pt x="5203" y="4119"/>
                </a:lnTo>
                <a:lnTo>
                  <a:pt x="5213" y="4149"/>
                </a:lnTo>
                <a:lnTo>
                  <a:pt x="5219" y="4155"/>
                </a:lnTo>
                <a:lnTo>
                  <a:pt x="5225" y="4158"/>
                </a:lnTo>
                <a:lnTo>
                  <a:pt x="5229" y="4161"/>
                </a:lnTo>
                <a:lnTo>
                  <a:pt x="5232" y="4161"/>
                </a:lnTo>
                <a:lnTo>
                  <a:pt x="5288" y="4124"/>
                </a:lnTo>
                <a:lnTo>
                  <a:pt x="5344" y="4090"/>
                </a:lnTo>
                <a:lnTo>
                  <a:pt x="5371" y="4073"/>
                </a:lnTo>
                <a:lnTo>
                  <a:pt x="5400" y="4058"/>
                </a:lnTo>
                <a:lnTo>
                  <a:pt x="5427" y="4041"/>
                </a:lnTo>
                <a:lnTo>
                  <a:pt x="5455" y="4027"/>
                </a:lnTo>
                <a:lnTo>
                  <a:pt x="5482" y="4013"/>
                </a:lnTo>
                <a:lnTo>
                  <a:pt x="5510" y="3999"/>
                </a:lnTo>
                <a:lnTo>
                  <a:pt x="5537" y="3987"/>
                </a:lnTo>
                <a:lnTo>
                  <a:pt x="5565" y="3974"/>
                </a:lnTo>
                <a:lnTo>
                  <a:pt x="5592" y="3963"/>
                </a:lnTo>
                <a:lnTo>
                  <a:pt x="5620" y="3952"/>
                </a:lnTo>
                <a:lnTo>
                  <a:pt x="5646" y="3940"/>
                </a:lnTo>
                <a:lnTo>
                  <a:pt x="5674" y="3931"/>
                </a:lnTo>
                <a:lnTo>
                  <a:pt x="5701" y="3921"/>
                </a:lnTo>
                <a:lnTo>
                  <a:pt x="5728" y="3913"/>
                </a:lnTo>
                <a:lnTo>
                  <a:pt x="5755" y="3905"/>
                </a:lnTo>
                <a:lnTo>
                  <a:pt x="5782" y="3897"/>
                </a:lnTo>
                <a:lnTo>
                  <a:pt x="5808" y="3890"/>
                </a:lnTo>
                <a:lnTo>
                  <a:pt x="5836" y="3884"/>
                </a:lnTo>
                <a:lnTo>
                  <a:pt x="5862" y="3878"/>
                </a:lnTo>
                <a:lnTo>
                  <a:pt x="5889" y="3873"/>
                </a:lnTo>
                <a:lnTo>
                  <a:pt x="5915" y="3869"/>
                </a:lnTo>
                <a:lnTo>
                  <a:pt x="5942" y="3865"/>
                </a:lnTo>
                <a:lnTo>
                  <a:pt x="5968" y="3862"/>
                </a:lnTo>
                <a:lnTo>
                  <a:pt x="5995" y="3859"/>
                </a:lnTo>
                <a:lnTo>
                  <a:pt x="6021" y="3857"/>
                </a:lnTo>
                <a:lnTo>
                  <a:pt x="6048" y="3855"/>
                </a:lnTo>
                <a:lnTo>
                  <a:pt x="6074" y="3855"/>
                </a:lnTo>
                <a:lnTo>
                  <a:pt x="6100" y="3854"/>
                </a:lnTo>
                <a:lnTo>
                  <a:pt x="6234" y="3856"/>
                </a:lnTo>
                <a:lnTo>
                  <a:pt x="6363" y="3860"/>
                </a:lnTo>
                <a:lnTo>
                  <a:pt x="6488" y="3868"/>
                </a:lnTo>
                <a:lnTo>
                  <a:pt x="6609" y="3879"/>
                </a:lnTo>
                <a:lnTo>
                  <a:pt x="6726" y="3892"/>
                </a:lnTo>
                <a:lnTo>
                  <a:pt x="6838" y="3909"/>
                </a:lnTo>
                <a:lnTo>
                  <a:pt x="6946" y="3929"/>
                </a:lnTo>
                <a:lnTo>
                  <a:pt x="7050" y="3952"/>
                </a:lnTo>
                <a:lnTo>
                  <a:pt x="7150" y="3978"/>
                </a:lnTo>
                <a:lnTo>
                  <a:pt x="7245" y="4007"/>
                </a:lnTo>
                <a:lnTo>
                  <a:pt x="7336" y="4039"/>
                </a:lnTo>
                <a:lnTo>
                  <a:pt x="7424" y="4075"/>
                </a:lnTo>
                <a:lnTo>
                  <a:pt x="7506" y="4113"/>
                </a:lnTo>
                <a:lnTo>
                  <a:pt x="7585" y="4154"/>
                </a:lnTo>
                <a:lnTo>
                  <a:pt x="7659" y="4199"/>
                </a:lnTo>
                <a:lnTo>
                  <a:pt x="7729" y="4246"/>
                </a:lnTo>
                <a:lnTo>
                  <a:pt x="7795" y="4297"/>
                </a:lnTo>
                <a:lnTo>
                  <a:pt x="7857" y="4350"/>
                </a:lnTo>
                <a:lnTo>
                  <a:pt x="7914" y="4407"/>
                </a:lnTo>
                <a:lnTo>
                  <a:pt x="7967" y="4467"/>
                </a:lnTo>
                <a:lnTo>
                  <a:pt x="8016" y="4530"/>
                </a:lnTo>
                <a:lnTo>
                  <a:pt x="8060" y="4595"/>
                </a:lnTo>
                <a:lnTo>
                  <a:pt x="8100" y="4664"/>
                </a:lnTo>
                <a:lnTo>
                  <a:pt x="8137" y="4737"/>
                </a:lnTo>
                <a:lnTo>
                  <a:pt x="8168" y="4811"/>
                </a:lnTo>
                <a:lnTo>
                  <a:pt x="8196" y="4890"/>
                </a:lnTo>
                <a:lnTo>
                  <a:pt x="8219" y="4971"/>
                </a:lnTo>
                <a:lnTo>
                  <a:pt x="8239" y="5056"/>
                </a:lnTo>
                <a:lnTo>
                  <a:pt x="8253" y="5143"/>
                </a:lnTo>
                <a:lnTo>
                  <a:pt x="8264" y="5233"/>
                </a:lnTo>
                <a:lnTo>
                  <a:pt x="8270" y="5326"/>
                </a:lnTo>
                <a:lnTo>
                  <a:pt x="8272" y="5423"/>
                </a:lnTo>
                <a:lnTo>
                  <a:pt x="8272" y="7622"/>
                </a:lnTo>
                <a:lnTo>
                  <a:pt x="8272" y="7659"/>
                </a:lnTo>
                <a:lnTo>
                  <a:pt x="8274" y="7694"/>
                </a:lnTo>
                <a:lnTo>
                  <a:pt x="8278" y="7728"/>
                </a:lnTo>
                <a:lnTo>
                  <a:pt x="8282" y="7761"/>
                </a:lnTo>
                <a:lnTo>
                  <a:pt x="8289" y="7793"/>
                </a:lnTo>
                <a:lnTo>
                  <a:pt x="8296" y="7823"/>
                </a:lnTo>
                <a:lnTo>
                  <a:pt x="8304" y="7853"/>
                </a:lnTo>
                <a:lnTo>
                  <a:pt x="8314" y="7882"/>
                </a:lnTo>
                <a:lnTo>
                  <a:pt x="8325" y="7909"/>
                </a:lnTo>
                <a:lnTo>
                  <a:pt x="8337" y="7934"/>
                </a:lnTo>
                <a:lnTo>
                  <a:pt x="8351" y="7960"/>
                </a:lnTo>
                <a:lnTo>
                  <a:pt x="8366" y="7983"/>
                </a:lnTo>
                <a:lnTo>
                  <a:pt x="8382" y="8006"/>
                </a:lnTo>
                <a:lnTo>
                  <a:pt x="8400" y="8027"/>
                </a:lnTo>
                <a:lnTo>
                  <a:pt x="8419" y="8047"/>
                </a:lnTo>
                <a:lnTo>
                  <a:pt x="8439" y="8067"/>
                </a:lnTo>
                <a:lnTo>
                  <a:pt x="8461" y="8085"/>
                </a:lnTo>
                <a:lnTo>
                  <a:pt x="8483" y="8101"/>
                </a:lnTo>
                <a:lnTo>
                  <a:pt x="8508" y="8117"/>
                </a:lnTo>
                <a:lnTo>
                  <a:pt x="8533" y="8131"/>
                </a:lnTo>
                <a:lnTo>
                  <a:pt x="8560" y="8144"/>
                </a:lnTo>
                <a:lnTo>
                  <a:pt x="8588" y="8157"/>
                </a:lnTo>
                <a:lnTo>
                  <a:pt x="8618" y="8168"/>
                </a:lnTo>
                <a:lnTo>
                  <a:pt x="8648" y="8178"/>
                </a:lnTo>
                <a:lnTo>
                  <a:pt x="8680" y="8187"/>
                </a:lnTo>
                <a:lnTo>
                  <a:pt x="8713" y="8194"/>
                </a:lnTo>
                <a:lnTo>
                  <a:pt x="8748" y="8201"/>
                </a:lnTo>
                <a:lnTo>
                  <a:pt x="8784" y="8206"/>
                </a:lnTo>
                <a:lnTo>
                  <a:pt x="8821" y="8210"/>
                </a:lnTo>
                <a:lnTo>
                  <a:pt x="8859" y="8213"/>
                </a:lnTo>
                <a:lnTo>
                  <a:pt x="8900" y="8214"/>
                </a:lnTo>
                <a:lnTo>
                  <a:pt x="8940" y="8215"/>
                </a:lnTo>
                <a:lnTo>
                  <a:pt x="8940" y="8302"/>
                </a:lnTo>
                <a:lnTo>
                  <a:pt x="6267" y="8302"/>
                </a:lnTo>
                <a:lnTo>
                  <a:pt x="6267" y="8215"/>
                </a:lnTo>
                <a:lnTo>
                  <a:pt x="6308" y="8214"/>
                </a:lnTo>
                <a:lnTo>
                  <a:pt x="6348" y="8213"/>
                </a:lnTo>
                <a:lnTo>
                  <a:pt x="6387" y="8210"/>
                </a:lnTo>
                <a:lnTo>
                  <a:pt x="6423" y="8206"/>
                </a:lnTo>
                <a:lnTo>
                  <a:pt x="6460" y="8201"/>
                </a:lnTo>
                <a:lnTo>
                  <a:pt x="6494" y="8194"/>
                </a:lnTo>
                <a:lnTo>
                  <a:pt x="6527" y="8187"/>
                </a:lnTo>
                <a:lnTo>
                  <a:pt x="6560" y="8178"/>
                </a:lnTo>
                <a:lnTo>
                  <a:pt x="6591" y="8168"/>
                </a:lnTo>
                <a:lnTo>
                  <a:pt x="6619" y="8157"/>
                </a:lnTo>
                <a:lnTo>
                  <a:pt x="6648" y="8144"/>
                </a:lnTo>
                <a:lnTo>
                  <a:pt x="6674" y="8131"/>
                </a:lnTo>
                <a:lnTo>
                  <a:pt x="6699" y="8117"/>
                </a:lnTo>
                <a:lnTo>
                  <a:pt x="6724" y="8101"/>
                </a:lnTo>
                <a:lnTo>
                  <a:pt x="6746" y="8085"/>
                </a:lnTo>
                <a:lnTo>
                  <a:pt x="6769" y="8067"/>
                </a:lnTo>
                <a:lnTo>
                  <a:pt x="6788" y="8047"/>
                </a:lnTo>
                <a:lnTo>
                  <a:pt x="6807" y="8027"/>
                </a:lnTo>
                <a:lnTo>
                  <a:pt x="6825" y="8006"/>
                </a:lnTo>
                <a:lnTo>
                  <a:pt x="6841" y="7983"/>
                </a:lnTo>
                <a:lnTo>
                  <a:pt x="6856" y="7960"/>
                </a:lnTo>
                <a:lnTo>
                  <a:pt x="6871" y="7934"/>
                </a:lnTo>
                <a:lnTo>
                  <a:pt x="6883" y="7909"/>
                </a:lnTo>
                <a:lnTo>
                  <a:pt x="6894" y="7882"/>
                </a:lnTo>
                <a:lnTo>
                  <a:pt x="6903" y="7853"/>
                </a:lnTo>
                <a:lnTo>
                  <a:pt x="6912" y="7823"/>
                </a:lnTo>
                <a:lnTo>
                  <a:pt x="6920" y="7793"/>
                </a:lnTo>
                <a:lnTo>
                  <a:pt x="6925" y="7761"/>
                </a:lnTo>
                <a:lnTo>
                  <a:pt x="6930" y="7728"/>
                </a:lnTo>
                <a:lnTo>
                  <a:pt x="6933" y="7694"/>
                </a:lnTo>
                <a:lnTo>
                  <a:pt x="6935" y="7659"/>
                </a:lnTo>
                <a:lnTo>
                  <a:pt x="6936" y="7622"/>
                </a:lnTo>
                <a:lnTo>
                  <a:pt x="6936" y="5507"/>
                </a:lnTo>
                <a:lnTo>
                  <a:pt x="6935" y="5411"/>
                </a:lnTo>
                <a:lnTo>
                  <a:pt x="6932" y="5317"/>
                </a:lnTo>
                <a:lnTo>
                  <a:pt x="6928" y="5227"/>
                </a:lnTo>
                <a:lnTo>
                  <a:pt x="6923" y="5140"/>
                </a:lnTo>
                <a:lnTo>
                  <a:pt x="6915" y="5056"/>
                </a:lnTo>
                <a:lnTo>
                  <a:pt x="6906" y="4974"/>
                </a:lnTo>
                <a:lnTo>
                  <a:pt x="6895" y="4896"/>
                </a:lnTo>
                <a:lnTo>
                  <a:pt x="6883" y="4822"/>
                </a:lnTo>
                <a:lnTo>
                  <a:pt x="6870" y="4750"/>
                </a:lnTo>
                <a:lnTo>
                  <a:pt x="6853" y="4680"/>
                </a:lnTo>
                <a:lnTo>
                  <a:pt x="6837" y="4615"/>
                </a:lnTo>
                <a:lnTo>
                  <a:pt x="6818" y="4552"/>
                </a:lnTo>
                <a:lnTo>
                  <a:pt x="6797" y="4493"/>
                </a:lnTo>
                <a:lnTo>
                  <a:pt x="6776" y="4436"/>
                </a:lnTo>
                <a:lnTo>
                  <a:pt x="6751" y="4383"/>
                </a:lnTo>
                <a:lnTo>
                  <a:pt x="6727" y="4332"/>
                </a:lnTo>
                <a:lnTo>
                  <a:pt x="6699" y="4285"/>
                </a:lnTo>
                <a:lnTo>
                  <a:pt x="6671" y="4240"/>
                </a:lnTo>
                <a:lnTo>
                  <a:pt x="6640" y="4199"/>
                </a:lnTo>
                <a:lnTo>
                  <a:pt x="6609" y="4160"/>
                </a:lnTo>
                <a:lnTo>
                  <a:pt x="6575" y="4125"/>
                </a:lnTo>
                <a:lnTo>
                  <a:pt x="6541" y="4094"/>
                </a:lnTo>
                <a:lnTo>
                  <a:pt x="6504" y="4065"/>
                </a:lnTo>
                <a:lnTo>
                  <a:pt x="6465" y="4038"/>
                </a:lnTo>
                <a:lnTo>
                  <a:pt x="6425" y="4015"/>
                </a:lnTo>
                <a:lnTo>
                  <a:pt x="6384" y="3996"/>
                </a:lnTo>
                <a:lnTo>
                  <a:pt x="6341" y="3979"/>
                </a:lnTo>
                <a:lnTo>
                  <a:pt x="6296" y="3965"/>
                </a:lnTo>
                <a:lnTo>
                  <a:pt x="6249" y="3955"/>
                </a:lnTo>
                <a:lnTo>
                  <a:pt x="6201" y="3946"/>
                </a:lnTo>
                <a:lnTo>
                  <a:pt x="6151" y="3942"/>
                </a:lnTo>
                <a:lnTo>
                  <a:pt x="6100" y="3940"/>
                </a:lnTo>
                <a:lnTo>
                  <a:pt x="6073" y="3940"/>
                </a:lnTo>
                <a:lnTo>
                  <a:pt x="6046" y="3941"/>
                </a:lnTo>
                <a:lnTo>
                  <a:pt x="6018" y="3943"/>
                </a:lnTo>
                <a:lnTo>
                  <a:pt x="5992" y="3945"/>
                </a:lnTo>
                <a:lnTo>
                  <a:pt x="5964" y="3949"/>
                </a:lnTo>
                <a:lnTo>
                  <a:pt x="5938" y="3952"/>
                </a:lnTo>
                <a:lnTo>
                  <a:pt x="5910" y="3956"/>
                </a:lnTo>
                <a:lnTo>
                  <a:pt x="5884" y="3960"/>
                </a:lnTo>
                <a:lnTo>
                  <a:pt x="5857" y="3966"/>
                </a:lnTo>
                <a:lnTo>
                  <a:pt x="5830" y="3971"/>
                </a:lnTo>
                <a:lnTo>
                  <a:pt x="5803" y="3978"/>
                </a:lnTo>
                <a:lnTo>
                  <a:pt x="5777" y="3985"/>
                </a:lnTo>
                <a:lnTo>
                  <a:pt x="5749" y="3992"/>
                </a:lnTo>
                <a:lnTo>
                  <a:pt x="5723" y="4000"/>
                </a:lnTo>
                <a:lnTo>
                  <a:pt x="5696" y="4009"/>
                </a:lnTo>
                <a:lnTo>
                  <a:pt x="5670" y="4019"/>
                </a:lnTo>
                <a:lnTo>
                  <a:pt x="5643" y="4029"/>
                </a:lnTo>
                <a:lnTo>
                  <a:pt x="5616" y="4039"/>
                </a:lnTo>
                <a:lnTo>
                  <a:pt x="5589" y="4050"/>
                </a:lnTo>
                <a:lnTo>
                  <a:pt x="5563" y="4063"/>
                </a:lnTo>
                <a:lnTo>
                  <a:pt x="5536" y="4076"/>
                </a:lnTo>
                <a:lnTo>
                  <a:pt x="5510" y="4089"/>
                </a:lnTo>
                <a:lnTo>
                  <a:pt x="5483" y="4102"/>
                </a:lnTo>
                <a:lnTo>
                  <a:pt x="5458" y="4117"/>
                </a:lnTo>
                <a:lnTo>
                  <a:pt x="5431" y="4131"/>
                </a:lnTo>
                <a:lnTo>
                  <a:pt x="5405" y="4147"/>
                </a:lnTo>
                <a:lnTo>
                  <a:pt x="5378" y="4163"/>
                </a:lnTo>
                <a:lnTo>
                  <a:pt x="5352" y="4181"/>
                </a:lnTo>
                <a:lnTo>
                  <a:pt x="5325" y="4198"/>
                </a:lnTo>
                <a:lnTo>
                  <a:pt x="5300" y="4216"/>
                </a:lnTo>
                <a:lnTo>
                  <a:pt x="5273" y="4235"/>
                </a:lnTo>
                <a:lnTo>
                  <a:pt x="5247" y="4254"/>
                </a:lnTo>
                <a:lnTo>
                  <a:pt x="5251" y="4290"/>
                </a:lnTo>
                <a:lnTo>
                  <a:pt x="5254" y="4326"/>
                </a:lnTo>
                <a:lnTo>
                  <a:pt x="5257" y="4362"/>
                </a:lnTo>
                <a:lnTo>
                  <a:pt x="5259" y="4399"/>
                </a:lnTo>
                <a:lnTo>
                  <a:pt x="5261" y="4436"/>
                </a:lnTo>
                <a:lnTo>
                  <a:pt x="5263" y="4473"/>
                </a:lnTo>
                <a:lnTo>
                  <a:pt x="5264" y="4512"/>
                </a:lnTo>
                <a:lnTo>
                  <a:pt x="5264" y="4550"/>
                </a:lnTo>
                <a:lnTo>
                  <a:pt x="5264" y="4600"/>
                </a:lnTo>
                <a:lnTo>
                  <a:pt x="5265" y="4648"/>
                </a:lnTo>
                <a:lnTo>
                  <a:pt x="5265" y="4697"/>
                </a:lnTo>
                <a:lnTo>
                  <a:pt x="5265" y="4747"/>
                </a:lnTo>
                <a:lnTo>
                  <a:pt x="5264" y="4796"/>
                </a:lnTo>
                <a:lnTo>
                  <a:pt x="5264" y="4845"/>
                </a:lnTo>
                <a:lnTo>
                  <a:pt x="5264" y="4894"/>
                </a:lnTo>
                <a:lnTo>
                  <a:pt x="5264" y="4944"/>
                </a:lnTo>
                <a:close/>
                <a:moveTo>
                  <a:pt x="12236" y="6099"/>
                </a:moveTo>
                <a:lnTo>
                  <a:pt x="12236" y="5924"/>
                </a:lnTo>
                <a:lnTo>
                  <a:pt x="12235" y="5758"/>
                </a:lnTo>
                <a:lnTo>
                  <a:pt x="12233" y="5602"/>
                </a:lnTo>
                <a:lnTo>
                  <a:pt x="12230" y="5454"/>
                </a:lnTo>
                <a:lnTo>
                  <a:pt x="12226" y="5317"/>
                </a:lnTo>
                <a:lnTo>
                  <a:pt x="12221" y="5189"/>
                </a:lnTo>
                <a:lnTo>
                  <a:pt x="12216" y="5070"/>
                </a:lnTo>
                <a:lnTo>
                  <a:pt x="12210" y="4961"/>
                </a:lnTo>
                <a:lnTo>
                  <a:pt x="12204" y="4861"/>
                </a:lnTo>
                <a:lnTo>
                  <a:pt x="12196" y="4770"/>
                </a:lnTo>
                <a:lnTo>
                  <a:pt x="12188" y="4688"/>
                </a:lnTo>
                <a:lnTo>
                  <a:pt x="12179" y="4617"/>
                </a:lnTo>
                <a:lnTo>
                  <a:pt x="12175" y="4584"/>
                </a:lnTo>
                <a:lnTo>
                  <a:pt x="12170" y="4554"/>
                </a:lnTo>
                <a:lnTo>
                  <a:pt x="12164" y="4527"/>
                </a:lnTo>
                <a:lnTo>
                  <a:pt x="12158" y="4501"/>
                </a:lnTo>
                <a:lnTo>
                  <a:pt x="12153" y="4478"/>
                </a:lnTo>
                <a:lnTo>
                  <a:pt x="12147" y="4457"/>
                </a:lnTo>
                <a:lnTo>
                  <a:pt x="12141" y="4439"/>
                </a:lnTo>
                <a:lnTo>
                  <a:pt x="12135" y="4423"/>
                </a:lnTo>
                <a:lnTo>
                  <a:pt x="12122" y="4394"/>
                </a:lnTo>
                <a:lnTo>
                  <a:pt x="12108" y="4364"/>
                </a:lnTo>
                <a:lnTo>
                  <a:pt x="12093" y="4337"/>
                </a:lnTo>
                <a:lnTo>
                  <a:pt x="12079" y="4310"/>
                </a:lnTo>
                <a:lnTo>
                  <a:pt x="12063" y="4284"/>
                </a:lnTo>
                <a:lnTo>
                  <a:pt x="12046" y="4259"/>
                </a:lnTo>
                <a:lnTo>
                  <a:pt x="12030" y="4235"/>
                </a:lnTo>
                <a:lnTo>
                  <a:pt x="12012" y="4212"/>
                </a:lnTo>
                <a:lnTo>
                  <a:pt x="11993" y="4190"/>
                </a:lnTo>
                <a:lnTo>
                  <a:pt x="11975" y="4169"/>
                </a:lnTo>
                <a:lnTo>
                  <a:pt x="11956" y="4148"/>
                </a:lnTo>
                <a:lnTo>
                  <a:pt x="11935" y="4129"/>
                </a:lnTo>
                <a:lnTo>
                  <a:pt x="11914" y="4111"/>
                </a:lnTo>
                <a:lnTo>
                  <a:pt x="11892" y="4093"/>
                </a:lnTo>
                <a:lnTo>
                  <a:pt x="11870" y="4077"/>
                </a:lnTo>
                <a:lnTo>
                  <a:pt x="11848" y="4062"/>
                </a:lnTo>
                <a:lnTo>
                  <a:pt x="11824" y="4046"/>
                </a:lnTo>
                <a:lnTo>
                  <a:pt x="11800" y="4033"/>
                </a:lnTo>
                <a:lnTo>
                  <a:pt x="11775" y="4020"/>
                </a:lnTo>
                <a:lnTo>
                  <a:pt x="11749" y="4008"/>
                </a:lnTo>
                <a:lnTo>
                  <a:pt x="11723" y="3998"/>
                </a:lnTo>
                <a:lnTo>
                  <a:pt x="11696" y="3988"/>
                </a:lnTo>
                <a:lnTo>
                  <a:pt x="11668" y="3979"/>
                </a:lnTo>
                <a:lnTo>
                  <a:pt x="11641" y="3971"/>
                </a:lnTo>
                <a:lnTo>
                  <a:pt x="11611" y="3964"/>
                </a:lnTo>
                <a:lnTo>
                  <a:pt x="11583" y="3958"/>
                </a:lnTo>
                <a:lnTo>
                  <a:pt x="11552" y="3953"/>
                </a:lnTo>
                <a:lnTo>
                  <a:pt x="11522" y="3949"/>
                </a:lnTo>
                <a:lnTo>
                  <a:pt x="11490" y="3944"/>
                </a:lnTo>
                <a:lnTo>
                  <a:pt x="11457" y="3942"/>
                </a:lnTo>
                <a:lnTo>
                  <a:pt x="11425" y="3941"/>
                </a:lnTo>
                <a:lnTo>
                  <a:pt x="11391" y="3940"/>
                </a:lnTo>
                <a:lnTo>
                  <a:pt x="11364" y="3940"/>
                </a:lnTo>
                <a:lnTo>
                  <a:pt x="11336" y="3941"/>
                </a:lnTo>
                <a:lnTo>
                  <a:pt x="11309" y="3943"/>
                </a:lnTo>
                <a:lnTo>
                  <a:pt x="11281" y="3945"/>
                </a:lnTo>
                <a:lnTo>
                  <a:pt x="11255" y="3949"/>
                </a:lnTo>
                <a:lnTo>
                  <a:pt x="11227" y="3952"/>
                </a:lnTo>
                <a:lnTo>
                  <a:pt x="11200" y="3956"/>
                </a:lnTo>
                <a:lnTo>
                  <a:pt x="11172" y="3960"/>
                </a:lnTo>
                <a:lnTo>
                  <a:pt x="11146" y="3966"/>
                </a:lnTo>
                <a:lnTo>
                  <a:pt x="11118" y="3971"/>
                </a:lnTo>
                <a:lnTo>
                  <a:pt x="11091" y="3978"/>
                </a:lnTo>
                <a:lnTo>
                  <a:pt x="11064" y="3985"/>
                </a:lnTo>
                <a:lnTo>
                  <a:pt x="11037" y="3992"/>
                </a:lnTo>
                <a:lnTo>
                  <a:pt x="11010" y="4000"/>
                </a:lnTo>
                <a:lnTo>
                  <a:pt x="10983" y="4009"/>
                </a:lnTo>
                <a:lnTo>
                  <a:pt x="10956" y="4019"/>
                </a:lnTo>
                <a:lnTo>
                  <a:pt x="10929" y="4029"/>
                </a:lnTo>
                <a:lnTo>
                  <a:pt x="10902" y="4039"/>
                </a:lnTo>
                <a:lnTo>
                  <a:pt x="10876" y="4050"/>
                </a:lnTo>
                <a:lnTo>
                  <a:pt x="10848" y="4063"/>
                </a:lnTo>
                <a:lnTo>
                  <a:pt x="10822" y="4076"/>
                </a:lnTo>
                <a:lnTo>
                  <a:pt x="10795" y="4089"/>
                </a:lnTo>
                <a:lnTo>
                  <a:pt x="10768" y="4102"/>
                </a:lnTo>
                <a:lnTo>
                  <a:pt x="10741" y="4117"/>
                </a:lnTo>
                <a:lnTo>
                  <a:pt x="10715" y="4131"/>
                </a:lnTo>
                <a:lnTo>
                  <a:pt x="10688" y="4147"/>
                </a:lnTo>
                <a:lnTo>
                  <a:pt x="10662" y="4163"/>
                </a:lnTo>
                <a:lnTo>
                  <a:pt x="10635" y="4181"/>
                </a:lnTo>
                <a:lnTo>
                  <a:pt x="10609" y="4198"/>
                </a:lnTo>
                <a:lnTo>
                  <a:pt x="10582" y="4216"/>
                </a:lnTo>
                <a:lnTo>
                  <a:pt x="10556" y="4235"/>
                </a:lnTo>
                <a:lnTo>
                  <a:pt x="10530" y="4254"/>
                </a:lnTo>
                <a:lnTo>
                  <a:pt x="10534" y="4290"/>
                </a:lnTo>
                <a:lnTo>
                  <a:pt x="10537" y="4326"/>
                </a:lnTo>
                <a:lnTo>
                  <a:pt x="10540" y="4362"/>
                </a:lnTo>
                <a:lnTo>
                  <a:pt x="10542" y="4399"/>
                </a:lnTo>
                <a:lnTo>
                  <a:pt x="10544" y="4436"/>
                </a:lnTo>
                <a:lnTo>
                  <a:pt x="10545" y="4473"/>
                </a:lnTo>
                <a:lnTo>
                  <a:pt x="10546" y="4512"/>
                </a:lnTo>
                <a:lnTo>
                  <a:pt x="10547" y="4550"/>
                </a:lnTo>
                <a:lnTo>
                  <a:pt x="10549" y="4762"/>
                </a:lnTo>
                <a:lnTo>
                  <a:pt x="10550" y="4974"/>
                </a:lnTo>
                <a:lnTo>
                  <a:pt x="10551" y="5186"/>
                </a:lnTo>
                <a:lnTo>
                  <a:pt x="10551" y="5398"/>
                </a:lnTo>
                <a:lnTo>
                  <a:pt x="10552" y="5610"/>
                </a:lnTo>
                <a:lnTo>
                  <a:pt x="10552" y="5823"/>
                </a:lnTo>
                <a:lnTo>
                  <a:pt x="10551" y="6035"/>
                </a:lnTo>
                <a:lnTo>
                  <a:pt x="10551" y="6247"/>
                </a:lnTo>
                <a:lnTo>
                  <a:pt x="10550" y="6460"/>
                </a:lnTo>
                <a:lnTo>
                  <a:pt x="10550" y="6672"/>
                </a:lnTo>
                <a:lnTo>
                  <a:pt x="10549" y="6884"/>
                </a:lnTo>
                <a:lnTo>
                  <a:pt x="10548" y="7097"/>
                </a:lnTo>
                <a:lnTo>
                  <a:pt x="10548" y="7309"/>
                </a:lnTo>
                <a:lnTo>
                  <a:pt x="10547" y="7521"/>
                </a:lnTo>
                <a:lnTo>
                  <a:pt x="10547" y="7733"/>
                </a:lnTo>
                <a:lnTo>
                  <a:pt x="10547" y="7944"/>
                </a:lnTo>
                <a:lnTo>
                  <a:pt x="10572" y="7964"/>
                </a:lnTo>
                <a:lnTo>
                  <a:pt x="10599" y="7982"/>
                </a:lnTo>
                <a:lnTo>
                  <a:pt x="10624" y="7999"/>
                </a:lnTo>
                <a:lnTo>
                  <a:pt x="10651" y="8016"/>
                </a:lnTo>
                <a:lnTo>
                  <a:pt x="10676" y="8032"/>
                </a:lnTo>
                <a:lnTo>
                  <a:pt x="10703" y="8048"/>
                </a:lnTo>
                <a:lnTo>
                  <a:pt x="10728" y="8064"/>
                </a:lnTo>
                <a:lnTo>
                  <a:pt x="10755" y="8079"/>
                </a:lnTo>
                <a:lnTo>
                  <a:pt x="10781" y="8093"/>
                </a:lnTo>
                <a:lnTo>
                  <a:pt x="10807" y="8106"/>
                </a:lnTo>
                <a:lnTo>
                  <a:pt x="10833" y="8119"/>
                </a:lnTo>
                <a:lnTo>
                  <a:pt x="10860" y="8131"/>
                </a:lnTo>
                <a:lnTo>
                  <a:pt x="10886" y="8142"/>
                </a:lnTo>
                <a:lnTo>
                  <a:pt x="10912" y="8153"/>
                </a:lnTo>
                <a:lnTo>
                  <a:pt x="10938" y="8163"/>
                </a:lnTo>
                <a:lnTo>
                  <a:pt x="10964" y="8174"/>
                </a:lnTo>
                <a:lnTo>
                  <a:pt x="10991" y="8183"/>
                </a:lnTo>
                <a:lnTo>
                  <a:pt x="11017" y="8192"/>
                </a:lnTo>
                <a:lnTo>
                  <a:pt x="11044" y="8200"/>
                </a:lnTo>
                <a:lnTo>
                  <a:pt x="11070" y="8207"/>
                </a:lnTo>
                <a:lnTo>
                  <a:pt x="11097" y="8214"/>
                </a:lnTo>
                <a:lnTo>
                  <a:pt x="11123" y="8220"/>
                </a:lnTo>
                <a:lnTo>
                  <a:pt x="11150" y="8226"/>
                </a:lnTo>
                <a:lnTo>
                  <a:pt x="11177" y="8231"/>
                </a:lnTo>
                <a:lnTo>
                  <a:pt x="11204" y="8235"/>
                </a:lnTo>
                <a:lnTo>
                  <a:pt x="11230" y="8239"/>
                </a:lnTo>
                <a:lnTo>
                  <a:pt x="11257" y="8242"/>
                </a:lnTo>
                <a:lnTo>
                  <a:pt x="11283" y="8245"/>
                </a:lnTo>
                <a:lnTo>
                  <a:pt x="11311" y="8247"/>
                </a:lnTo>
                <a:lnTo>
                  <a:pt x="11337" y="8248"/>
                </a:lnTo>
                <a:lnTo>
                  <a:pt x="11365" y="8249"/>
                </a:lnTo>
                <a:lnTo>
                  <a:pt x="11391" y="8249"/>
                </a:lnTo>
                <a:lnTo>
                  <a:pt x="11425" y="8249"/>
                </a:lnTo>
                <a:lnTo>
                  <a:pt x="11459" y="8247"/>
                </a:lnTo>
                <a:lnTo>
                  <a:pt x="11491" y="8245"/>
                </a:lnTo>
                <a:lnTo>
                  <a:pt x="11523" y="8242"/>
                </a:lnTo>
                <a:lnTo>
                  <a:pt x="11554" y="8238"/>
                </a:lnTo>
                <a:lnTo>
                  <a:pt x="11585" y="8233"/>
                </a:lnTo>
                <a:lnTo>
                  <a:pt x="11614" y="8226"/>
                </a:lnTo>
                <a:lnTo>
                  <a:pt x="11644" y="8220"/>
                </a:lnTo>
                <a:lnTo>
                  <a:pt x="11672" y="8212"/>
                </a:lnTo>
                <a:lnTo>
                  <a:pt x="11700" y="8203"/>
                </a:lnTo>
                <a:lnTo>
                  <a:pt x="11727" y="8193"/>
                </a:lnTo>
                <a:lnTo>
                  <a:pt x="11754" y="8182"/>
                </a:lnTo>
                <a:lnTo>
                  <a:pt x="11779" y="8171"/>
                </a:lnTo>
                <a:lnTo>
                  <a:pt x="11804" y="8157"/>
                </a:lnTo>
                <a:lnTo>
                  <a:pt x="11828" y="8143"/>
                </a:lnTo>
                <a:lnTo>
                  <a:pt x="11852" y="8129"/>
                </a:lnTo>
                <a:lnTo>
                  <a:pt x="11875" y="8114"/>
                </a:lnTo>
                <a:lnTo>
                  <a:pt x="11897" y="8097"/>
                </a:lnTo>
                <a:lnTo>
                  <a:pt x="11918" y="8080"/>
                </a:lnTo>
                <a:lnTo>
                  <a:pt x="11939" y="8062"/>
                </a:lnTo>
                <a:lnTo>
                  <a:pt x="11960" y="8042"/>
                </a:lnTo>
                <a:lnTo>
                  <a:pt x="11979" y="8022"/>
                </a:lnTo>
                <a:lnTo>
                  <a:pt x="11997" y="8001"/>
                </a:lnTo>
                <a:lnTo>
                  <a:pt x="12016" y="7979"/>
                </a:lnTo>
                <a:lnTo>
                  <a:pt x="12033" y="7956"/>
                </a:lnTo>
                <a:lnTo>
                  <a:pt x="12049" y="7931"/>
                </a:lnTo>
                <a:lnTo>
                  <a:pt x="12066" y="7906"/>
                </a:lnTo>
                <a:lnTo>
                  <a:pt x="12081" y="7880"/>
                </a:lnTo>
                <a:lnTo>
                  <a:pt x="12095" y="7854"/>
                </a:lnTo>
                <a:lnTo>
                  <a:pt x="12109" y="7825"/>
                </a:lnTo>
                <a:lnTo>
                  <a:pt x="12123" y="7797"/>
                </a:lnTo>
                <a:lnTo>
                  <a:pt x="12135" y="7767"/>
                </a:lnTo>
                <a:lnTo>
                  <a:pt x="12141" y="7749"/>
                </a:lnTo>
                <a:lnTo>
                  <a:pt x="12147" y="7728"/>
                </a:lnTo>
                <a:lnTo>
                  <a:pt x="12153" y="7706"/>
                </a:lnTo>
                <a:lnTo>
                  <a:pt x="12158" y="7682"/>
                </a:lnTo>
                <a:lnTo>
                  <a:pt x="12164" y="7655"/>
                </a:lnTo>
                <a:lnTo>
                  <a:pt x="12170" y="7626"/>
                </a:lnTo>
                <a:lnTo>
                  <a:pt x="12175" y="7594"/>
                </a:lnTo>
                <a:lnTo>
                  <a:pt x="12179" y="7561"/>
                </a:lnTo>
                <a:lnTo>
                  <a:pt x="12188" y="7488"/>
                </a:lnTo>
                <a:lnTo>
                  <a:pt x="12196" y="7405"/>
                </a:lnTo>
                <a:lnTo>
                  <a:pt x="12204" y="7315"/>
                </a:lnTo>
                <a:lnTo>
                  <a:pt x="12210" y="7215"/>
                </a:lnTo>
                <a:lnTo>
                  <a:pt x="12216" y="7107"/>
                </a:lnTo>
                <a:lnTo>
                  <a:pt x="12221" y="6989"/>
                </a:lnTo>
                <a:lnTo>
                  <a:pt x="12226" y="6862"/>
                </a:lnTo>
                <a:lnTo>
                  <a:pt x="12230" y="6728"/>
                </a:lnTo>
                <a:lnTo>
                  <a:pt x="12233" y="6584"/>
                </a:lnTo>
                <a:lnTo>
                  <a:pt x="12235" y="6431"/>
                </a:lnTo>
                <a:lnTo>
                  <a:pt x="12236" y="6270"/>
                </a:lnTo>
                <a:lnTo>
                  <a:pt x="12236" y="6099"/>
                </a:lnTo>
                <a:close/>
                <a:moveTo>
                  <a:pt x="14317" y="3130"/>
                </a:moveTo>
                <a:lnTo>
                  <a:pt x="14293" y="3105"/>
                </a:lnTo>
                <a:lnTo>
                  <a:pt x="14271" y="3079"/>
                </a:lnTo>
                <a:lnTo>
                  <a:pt x="14251" y="3053"/>
                </a:lnTo>
                <a:lnTo>
                  <a:pt x="14232" y="3026"/>
                </a:lnTo>
                <a:lnTo>
                  <a:pt x="14214" y="2999"/>
                </a:lnTo>
                <a:lnTo>
                  <a:pt x="14199" y="2969"/>
                </a:lnTo>
                <a:lnTo>
                  <a:pt x="14183" y="2941"/>
                </a:lnTo>
                <a:lnTo>
                  <a:pt x="14171" y="2911"/>
                </a:lnTo>
                <a:lnTo>
                  <a:pt x="14160" y="2882"/>
                </a:lnTo>
                <a:lnTo>
                  <a:pt x="14150" y="2850"/>
                </a:lnTo>
                <a:lnTo>
                  <a:pt x="14142" y="2819"/>
                </a:lnTo>
                <a:lnTo>
                  <a:pt x="14134" y="2787"/>
                </a:lnTo>
                <a:lnTo>
                  <a:pt x="14129" y="2753"/>
                </a:lnTo>
                <a:lnTo>
                  <a:pt x="14125" y="2720"/>
                </a:lnTo>
                <a:lnTo>
                  <a:pt x="14123" y="2687"/>
                </a:lnTo>
                <a:lnTo>
                  <a:pt x="14122" y="2652"/>
                </a:lnTo>
                <a:lnTo>
                  <a:pt x="14123" y="2617"/>
                </a:lnTo>
                <a:lnTo>
                  <a:pt x="14125" y="2583"/>
                </a:lnTo>
                <a:lnTo>
                  <a:pt x="14129" y="2550"/>
                </a:lnTo>
                <a:lnTo>
                  <a:pt x="14134" y="2517"/>
                </a:lnTo>
                <a:lnTo>
                  <a:pt x="14142" y="2485"/>
                </a:lnTo>
                <a:lnTo>
                  <a:pt x="14150" y="2454"/>
                </a:lnTo>
                <a:lnTo>
                  <a:pt x="14160" y="2422"/>
                </a:lnTo>
                <a:lnTo>
                  <a:pt x="14171" y="2392"/>
                </a:lnTo>
                <a:lnTo>
                  <a:pt x="14183" y="2363"/>
                </a:lnTo>
                <a:lnTo>
                  <a:pt x="14199" y="2334"/>
                </a:lnTo>
                <a:lnTo>
                  <a:pt x="14214" y="2305"/>
                </a:lnTo>
                <a:lnTo>
                  <a:pt x="14231" y="2278"/>
                </a:lnTo>
                <a:lnTo>
                  <a:pt x="14251" y="2251"/>
                </a:lnTo>
                <a:lnTo>
                  <a:pt x="14271" y="2225"/>
                </a:lnTo>
                <a:lnTo>
                  <a:pt x="14293" y="2198"/>
                </a:lnTo>
                <a:lnTo>
                  <a:pt x="14317" y="2173"/>
                </a:lnTo>
                <a:lnTo>
                  <a:pt x="14341" y="2150"/>
                </a:lnTo>
                <a:lnTo>
                  <a:pt x="14367" y="2127"/>
                </a:lnTo>
                <a:lnTo>
                  <a:pt x="14393" y="2106"/>
                </a:lnTo>
                <a:lnTo>
                  <a:pt x="14420" y="2087"/>
                </a:lnTo>
                <a:lnTo>
                  <a:pt x="14447" y="2069"/>
                </a:lnTo>
                <a:lnTo>
                  <a:pt x="14475" y="2053"/>
                </a:lnTo>
                <a:lnTo>
                  <a:pt x="14503" y="2038"/>
                </a:lnTo>
                <a:lnTo>
                  <a:pt x="14533" y="2025"/>
                </a:lnTo>
                <a:lnTo>
                  <a:pt x="14562" y="2014"/>
                </a:lnTo>
                <a:lnTo>
                  <a:pt x="14593" y="2004"/>
                </a:lnTo>
                <a:lnTo>
                  <a:pt x="14623" y="1994"/>
                </a:lnTo>
                <a:lnTo>
                  <a:pt x="14655" y="1988"/>
                </a:lnTo>
                <a:lnTo>
                  <a:pt x="14688" y="1982"/>
                </a:lnTo>
                <a:lnTo>
                  <a:pt x="14720" y="1978"/>
                </a:lnTo>
                <a:lnTo>
                  <a:pt x="14754" y="1976"/>
                </a:lnTo>
                <a:lnTo>
                  <a:pt x="14787" y="1975"/>
                </a:lnTo>
                <a:lnTo>
                  <a:pt x="14822" y="1976"/>
                </a:lnTo>
                <a:lnTo>
                  <a:pt x="14856" y="1978"/>
                </a:lnTo>
                <a:lnTo>
                  <a:pt x="14888" y="1982"/>
                </a:lnTo>
                <a:lnTo>
                  <a:pt x="14921" y="1988"/>
                </a:lnTo>
                <a:lnTo>
                  <a:pt x="14952" y="1994"/>
                </a:lnTo>
                <a:lnTo>
                  <a:pt x="14983" y="2004"/>
                </a:lnTo>
                <a:lnTo>
                  <a:pt x="15014" y="2014"/>
                </a:lnTo>
                <a:lnTo>
                  <a:pt x="15043" y="2025"/>
                </a:lnTo>
                <a:lnTo>
                  <a:pt x="15073" y="2038"/>
                </a:lnTo>
                <a:lnTo>
                  <a:pt x="15101" y="2053"/>
                </a:lnTo>
                <a:lnTo>
                  <a:pt x="15129" y="2069"/>
                </a:lnTo>
                <a:lnTo>
                  <a:pt x="15156" y="2087"/>
                </a:lnTo>
                <a:lnTo>
                  <a:pt x="15183" y="2106"/>
                </a:lnTo>
                <a:lnTo>
                  <a:pt x="15208" y="2127"/>
                </a:lnTo>
                <a:lnTo>
                  <a:pt x="15234" y="2150"/>
                </a:lnTo>
                <a:lnTo>
                  <a:pt x="15258" y="2173"/>
                </a:lnTo>
                <a:lnTo>
                  <a:pt x="15282" y="2198"/>
                </a:lnTo>
                <a:lnTo>
                  <a:pt x="15304" y="2225"/>
                </a:lnTo>
                <a:lnTo>
                  <a:pt x="15324" y="2251"/>
                </a:lnTo>
                <a:lnTo>
                  <a:pt x="15344" y="2278"/>
                </a:lnTo>
                <a:lnTo>
                  <a:pt x="15361" y="2305"/>
                </a:lnTo>
                <a:lnTo>
                  <a:pt x="15377" y="2334"/>
                </a:lnTo>
                <a:lnTo>
                  <a:pt x="15391" y="2363"/>
                </a:lnTo>
                <a:lnTo>
                  <a:pt x="15405" y="2392"/>
                </a:lnTo>
                <a:lnTo>
                  <a:pt x="15416" y="2422"/>
                </a:lnTo>
                <a:lnTo>
                  <a:pt x="15426" y="2454"/>
                </a:lnTo>
                <a:lnTo>
                  <a:pt x="15434" y="2485"/>
                </a:lnTo>
                <a:lnTo>
                  <a:pt x="15441" y="2517"/>
                </a:lnTo>
                <a:lnTo>
                  <a:pt x="15446" y="2550"/>
                </a:lnTo>
                <a:lnTo>
                  <a:pt x="15451" y="2583"/>
                </a:lnTo>
                <a:lnTo>
                  <a:pt x="15453" y="2617"/>
                </a:lnTo>
                <a:lnTo>
                  <a:pt x="15454" y="2652"/>
                </a:lnTo>
                <a:lnTo>
                  <a:pt x="15453" y="2687"/>
                </a:lnTo>
                <a:lnTo>
                  <a:pt x="15451" y="2720"/>
                </a:lnTo>
                <a:lnTo>
                  <a:pt x="15446" y="2753"/>
                </a:lnTo>
                <a:lnTo>
                  <a:pt x="15441" y="2787"/>
                </a:lnTo>
                <a:lnTo>
                  <a:pt x="15434" y="2819"/>
                </a:lnTo>
                <a:lnTo>
                  <a:pt x="15426" y="2850"/>
                </a:lnTo>
                <a:lnTo>
                  <a:pt x="15416" y="2881"/>
                </a:lnTo>
                <a:lnTo>
                  <a:pt x="15405" y="2911"/>
                </a:lnTo>
                <a:lnTo>
                  <a:pt x="15391" y="2941"/>
                </a:lnTo>
                <a:lnTo>
                  <a:pt x="15377" y="2969"/>
                </a:lnTo>
                <a:lnTo>
                  <a:pt x="15361" y="2998"/>
                </a:lnTo>
                <a:lnTo>
                  <a:pt x="15344" y="3026"/>
                </a:lnTo>
                <a:lnTo>
                  <a:pt x="15324" y="3053"/>
                </a:lnTo>
                <a:lnTo>
                  <a:pt x="15304" y="3079"/>
                </a:lnTo>
                <a:lnTo>
                  <a:pt x="15282" y="3105"/>
                </a:lnTo>
                <a:lnTo>
                  <a:pt x="15258" y="3130"/>
                </a:lnTo>
                <a:lnTo>
                  <a:pt x="15234" y="3154"/>
                </a:lnTo>
                <a:lnTo>
                  <a:pt x="15208" y="3176"/>
                </a:lnTo>
                <a:lnTo>
                  <a:pt x="15183" y="3198"/>
                </a:lnTo>
                <a:lnTo>
                  <a:pt x="15156" y="3217"/>
                </a:lnTo>
                <a:lnTo>
                  <a:pt x="15129" y="3235"/>
                </a:lnTo>
                <a:lnTo>
                  <a:pt x="15101" y="3251"/>
                </a:lnTo>
                <a:lnTo>
                  <a:pt x="15073" y="3265"/>
                </a:lnTo>
                <a:lnTo>
                  <a:pt x="15043" y="3278"/>
                </a:lnTo>
                <a:lnTo>
                  <a:pt x="15014" y="3290"/>
                </a:lnTo>
                <a:lnTo>
                  <a:pt x="14983" y="3301"/>
                </a:lnTo>
                <a:lnTo>
                  <a:pt x="14952" y="3309"/>
                </a:lnTo>
                <a:lnTo>
                  <a:pt x="14921" y="3316"/>
                </a:lnTo>
                <a:lnTo>
                  <a:pt x="14888" y="3321"/>
                </a:lnTo>
                <a:lnTo>
                  <a:pt x="14856" y="3325"/>
                </a:lnTo>
                <a:lnTo>
                  <a:pt x="14822" y="3328"/>
                </a:lnTo>
                <a:lnTo>
                  <a:pt x="14787" y="3328"/>
                </a:lnTo>
                <a:lnTo>
                  <a:pt x="14754" y="3328"/>
                </a:lnTo>
                <a:lnTo>
                  <a:pt x="14720" y="3325"/>
                </a:lnTo>
                <a:lnTo>
                  <a:pt x="14688" y="3321"/>
                </a:lnTo>
                <a:lnTo>
                  <a:pt x="14655" y="3316"/>
                </a:lnTo>
                <a:lnTo>
                  <a:pt x="14623" y="3309"/>
                </a:lnTo>
                <a:lnTo>
                  <a:pt x="14593" y="3301"/>
                </a:lnTo>
                <a:lnTo>
                  <a:pt x="14562" y="3290"/>
                </a:lnTo>
                <a:lnTo>
                  <a:pt x="14533" y="3278"/>
                </a:lnTo>
                <a:lnTo>
                  <a:pt x="14503" y="3265"/>
                </a:lnTo>
                <a:lnTo>
                  <a:pt x="14475" y="3251"/>
                </a:lnTo>
                <a:lnTo>
                  <a:pt x="14447" y="3235"/>
                </a:lnTo>
                <a:lnTo>
                  <a:pt x="14420" y="3217"/>
                </a:lnTo>
                <a:lnTo>
                  <a:pt x="14393" y="3198"/>
                </a:lnTo>
                <a:lnTo>
                  <a:pt x="14367" y="3176"/>
                </a:lnTo>
                <a:lnTo>
                  <a:pt x="14341" y="3154"/>
                </a:lnTo>
                <a:lnTo>
                  <a:pt x="14317" y="3130"/>
                </a:lnTo>
                <a:close/>
                <a:moveTo>
                  <a:pt x="13514" y="3897"/>
                </a:moveTo>
                <a:lnTo>
                  <a:pt x="15254" y="3897"/>
                </a:lnTo>
                <a:lnTo>
                  <a:pt x="15275" y="3897"/>
                </a:lnTo>
                <a:lnTo>
                  <a:pt x="15296" y="3899"/>
                </a:lnTo>
                <a:lnTo>
                  <a:pt x="15316" y="3903"/>
                </a:lnTo>
                <a:lnTo>
                  <a:pt x="15335" y="3907"/>
                </a:lnTo>
                <a:lnTo>
                  <a:pt x="15354" y="3913"/>
                </a:lnTo>
                <a:lnTo>
                  <a:pt x="15372" y="3920"/>
                </a:lnTo>
                <a:lnTo>
                  <a:pt x="15389" y="3929"/>
                </a:lnTo>
                <a:lnTo>
                  <a:pt x="15406" y="3939"/>
                </a:lnTo>
                <a:lnTo>
                  <a:pt x="15422" y="3951"/>
                </a:lnTo>
                <a:lnTo>
                  <a:pt x="15437" y="3963"/>
                </a:lnTo>
                <a:lnTo>
                  <a:pt x="15453" y="3977"/>
                </a:lnTo>
                <a:lnTo>
                  <a:pt x="15466" y="3992"/>
                </a:lnTo>
                <a:lnTo>
                  <a:pt x="15479" y="4009"/>
                </a:lnTo>
                <a:lnTo>
                  <a:pt x="15492" y="4027"/>
                </a:lnTo>
                <a:lnTo>
                  <a:pt x="15503" y="4046"/>
                </a:lnTo>
                <a:lnTo>
                  <a:pt x="15515" y="4067"/>
                </a:lnTo>
                <a:lnTo>
                  <a:pt x="15526" y="4089"/>
                </a:lnTo>
                <a:lnTo>
                  <a:pt x="15535" y="4112"/>
                </a:lnTo>
                <a:lnTo>
                  <a:pt x="15544" y="4136"/>
                </a:lnTo>
                <a:lnTo>
                  <a:pt x="15553" y="4162"/>
                </a:lnTo>
                <a:lnTo>
                  <a:pt x="15561" y="4190"/>
                </a:lnTo>
                <a:lnTo>
                  <a:pt x="15568" y="4218"/>
                </a:lnTo>
                <a:lnTo>
                  <a:pt x="15575" y="4247"/>
                </a:lnTo>
                <a:lnTo>
                  <a:pt x="15580" y="4279"/>
                </a:lnTo>
                <a:lnTo>
                  <a:pt x="15585" y="4311"/>
                </a:lnTo>
                <a:lnTo>
                  <a:pt x="15590" y="4345"/>
                </a:lnTo>
                <a:lnTo>
                  <a:pt x="15593" y="4381"/>
                </a:lnTo>
                <a:lnTo>
                  <a:pt x="15596" y="4417"/>
                </a:lnTo>
                <a:lnTo>
                  <a:pt x="15599" y="4454"/>
                </a:lnTo>
                <a:lnTo>
                  <a:pt x="15600" y="4494"/>
                </a:lnTo>
                <a:lnTo>
                  <a:pt x="15601" y="4534"/>
                </a:lnTo>
                <a:lnTo>
                  <a:pt x="15602" y="4575"/>
                </a:lnTo>
                <a:lnTo>
                  <a:pt x="15602" y="7621"/>
                </a:lnTo>
                <a:lnTo>
                  <a:pt x="15602" y="7659"/>
                </a:lnTo>
                <a:lnTo>
                  <a:pt x="15604" y="7693"/>
                </a:lnTo>
                <a:lnTo>
                  <a:pt x="15608" y="7727"/>
                </a:lnTo>
                <a:lnTo>
                  <a:pt x="15612" y="7761"/>
                </a:lnTo>
                <a:lnTo>
                  <a:pt x="15619" y="7792"/>
                </a:lnTo>
                <a:lnTo>
                  <a:pt x="15627" y="7823"/>
                </a:lnTo>
                <a:lnTo>
                  <a:pt x="15635" y="7853"/>
                </a:lnTo>
                <a:lnTo>
                  <a:pt x="15645" y="7881"/>
                </a:lnTo>
                <a:lnTo>
                  <a:pt x="15657" y="7908"/>
                </a:lnTo>
                <a:lnTo>
                  <a:pt x="15670" y="7934"/>
                </a:lnTo>
                <a:lnTo>
                  <a:pt x="15684" y="7959"/>
                </a:lnTo>
                <a:lnTo>
                  <a:pt x="15700" y="7983"/>
                </a:lnTo>
                <a:lnTo>
                  <a:pt x="15716" y="8005"/>
                </a:lnTo>
                <a:lnTo>
                  <a:pt x="15736" y="8026"/>
                </a:lnTo>
                <a:lnTo>
                  <a:pt x="15755" y="8046"/>
                </a:lnTo>
                <a:lnTo>
                  <a:pt x="15775" y="8066"/>
                </a:lnTo>
                <a:lnTo>
                  <a:pt x="15798" y="8084"/>
                </a:lnTo>
                <a:lnTo>
                  <a:pt x="15822" y="8101"/>
                </a:lnTo>
                <a:lnTo>
                  <a:pt x="15848" y="8116"/>
                </a:lnTo>
                <a:lnTo>
                  <a:pt x="15874" y="8131"/>
                </a:lnTo>
                <a:lnTo>
                  <a:pt x="15902" y="8144"/>
                </a:lnTo>
                <a:lnTo>
                  <a:pt x="15931" y="8156"/>
                </a:lnTo>
                <a:lnTo>
                  <a:pt x="15962" y="8168"/>
                </a:lnTo>
                <a:lnTo>
                  <a:pt x="15993" y="8178"/>
                </a:lnTo>
                <a:lnTo>
                  <a:pt x="16027" y="8186"/>
                </a:lnTo>
                <a:lnTo>
                  <a:pt x="16062" y="8194"/>
                </a:lnTo>
                <a:lnTo>
                  <a:pt x="16097" y="8200"/>
                </a:lnTo>
                <a:lnTo>
                  <a:pt x="16135" y="8205"/>
                </a:lnTo>
                <a:lnTo>
                  <a:pt x="16174" y="8209"/>
                </a:lnTo>
                <a:lnTo>
                  <a:pt x="16213" y="8212"/>
                </a:lnTo>
                <a:lnTo>
                  <a:pt x="16255" y="8214"/>
                </a:lnTo>
                <a:lnTo>
                  <a:pt x="16298" y="8214"/>
                </a:lnTo>
                <a:lnTo>
                  <a:pt x="16298" y="8301"/>
                </a:lnTo>
                <a:lnTo>
                  <a:pt x="13514" y="8301"/>
                </a:lnTo>
                <a:lnTo>
                  <a:pt x="13514" y="8214"/>
                </a:lnTo>
                <a:lnTo>
                  <a:pt x="13557" y="8214"/>
                </a:lnTo>
                <a:lnTo>
                  <a:pt x="13598" y="8212"/>
                </a:lnTo>
                <a:lnTo>
                  <a:pt x="13638" y="8209"/>
                </a:lnTo>
                <a:lnTo>
                  <a:pt x="13677" y="8205"/>
                </a:lnTo>
                <a:lnTo>
                  <a:pt x="13714" y="8200"/>
                </a:lnTo>
                <a:lnTo>
                  <a:pt x="13750" y="8194"/>
                </a:lnTo>
                <a:lnTo>
                  <a:pt x="13785" y="8186"/>
                </a:lnTo>
                <a:lnTo>
                  <a:pt x="13819" y="8178"/>
                </a:lnTo>
                <a:lnTo>
                  <a:pt x="13850" y="8168"/>
                </a:lnTo>
                <a:lnTo>
                  <a:pt x="13881" y="8156"/>
                </a:lnTo>
                <a:lnTo>
                  <a:pt x="13910" y="8144"/>
                </a:lnTo>
                <a:lnTo>
                  <a:pt x="13938" y="8131"/>
                </a:lnTo>
                <a:lnTo>
                  <a:pt x="13964" y="8116"/>
                </a:lnTo>
                <a:lnTo>
                  <a:pt x="13990" y="8101"/>
                </a:lnTo>
                <a:lnTo>
                  <a:pt x="14013" y="8084"/>
                </a:lnTo>
                <a:lnTo>
                  <a:pt x="14036" y="8066"/>
                </a:lnTo>
                <a:lnTo>
                  <a:pt x="14057" y="8046"/>
                </a:lnTo>
                <a:lnTo>
                  <a:pt x="14076" y="8026"/>
                </a:lnTo>
                <a:lnTo>
                  <a:pt x="14095" y="8005"/>
                </a:lnTo>
                <a:lnTo>
                  <a:pt x="14112" y="7983"/>
                </a:lnTo>
                <a:lnTo>
                  <a:pt x="14127" y="7959"/>
                </a:lnTo>
                <a:lnTo>
                  <a:pt x="14142" y="7934"/>
                </a:lnTo>
                <a:lnTo>
                  <a:pt x="14155" y="7908"/>
                </a:lnTo>
                <a:lnTo>
                  <a:pt x="14166" y="7881"/>
                </a:lnTo>
                <a:lnTo>
                  <a:pt x="14176" y="7853"/>
                </a:lnTo>
                <a:lnTo>
                  <a:pt x="14185" y="7823"/>
                </a:lnTo>
                <a:lnTo>
                  <a:pt x="14193" y="7792"/>
                </a:lnTo>
                <a:lnTo>
                  <a:pt x="14199" y="7761"/>
                </a:lnTo>
                <a:lnTo>
                  <a:pt x="14204" y="7727"/>
                </a:lnTo>
                <a:lnTo>
                  <a:pt x="14207" y="7693"/>
                </a:lnTo>
                <a:lnTo>
                  <a:pt x="14209" y="7659"/>
                </a:lnTo>
                <a:lnTo>
                  <a:pt x="14210" y="7621"/>
                </a:lnTo>
                <a:lnTo>
                  <a:pt x="14210" y="4575"/>
                </a:lnTo>
                <a:lnTo>
                  <a:pt x="14209" y="4539"/>
                </a:lnTo>
                <a:lnTo>
                  <a:pt x="14207" y="4504"/>
                </a:lnTo>
                <a:lnTo>
                  <a:pt x="14204" y="4470"/>
                </a:lnTo>
                <a:lnTo>
                  <a:pt x="14199" y="4437"/>
                </a:lnTo>
                <a:lnTo>
                  <a:pt x="14193" y="4406"/>
                </a:lnTo>
                <a:lnTo>
                  <a:pt x="14185" y="4374"/>
                </a:lnTo>
                <a:lnTo>
                  <a:pt x="14176" y="4345"/>
                </a:lnTo>
                <a:lnTo>
                  <a:pt x="14166" y="4317"/>
                </a:lnTo>
                <a:lnTo>
                  <a:pt x="14155" y="4290"/>
                </a:lnTo>
                <a:lnTo>
                  <a:pt x="14142" y="4263"/>
                </a:lnTo>
                <a:lnTo>
                  <a:pt x="14127" y="4238"/>
                </a:lnTo>
                <a:lnTo>
                  <a:pt x="14112" y="4215"/>
                </a:lnTo>
                <a:lnTo>
                  <a:pt x="14095" y="4193"/>
                </a:lnTo>
                <a:lnTo>
                  <a:pt x="14076" y="4171"/>
                </a:lnTo>
                <a:lnTo>
                  <a:pt x="14057" y="4150"/>
                </a:lnTo>
                <a:lnTo>
                  <a:pt x="14036" y="4131"/>
                </a:lnTo>
                <a:lnTo>
                  <a:pt x="14013" y="4114"/>
                </a:lnTo>
                <a:lnTo>
                  <a:pt x="13990" y="4097"/>
                </a:lnTo>
                <a:lnTo>
                  <a:pt x="13964" y="4082"/>
                </a:lnTo>
                <a:lnTo>
                  <a:pt x="13938" y="4067"/>
                </a:lnTo>
                <a:lnTo>
                  <a:pt x="13910" y="4053"/>
                </a:lnTo>
                <a:lnTo>
                  <a:pt x="13881" y="4041"/>
                </a:lnTo>
                <a:lnTo>
                  <a:pt x="13850" y="4030"/>
                </a:lnTo>
                <a:lnTo>
                  <a:pt x="13819" y="4020"/>
                </a:lnTo>
                <a:lnTo>
                  <a:pt x="13785" y="4012"/>
                </a:lnTo>
                <a:lnTo>
                  <a:pt x="13750" y="4004"/>
                </a:lnTo>
                <a:lnTo>
                  <a:pt x="13714" y="3998"/>
                </a:lnTo>
                <a:lnTo>
                  <a:pt x="13677" y="3993"/>
                </a:lnTo>
                <a:lnTo>
                  <a:pt x="13638" y="3989"/>
                </a:lnTo>
                <a:lnTo>
                  <a:pt x="13598" y="3986"/>
                </a:lnTo>
                <a:lnTo>
                  <a:pt x="13557" y="3984"/>
                </a:lnTo>
                <a:lnTo>
                  <a:pt x="13514" y="3984"/>
                </a:lnTo>
                <a:lnTo>
                  <a:pt x="13514" y="38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46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53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68" r:id="rId4"/>
    <p:sldLayoutId id="2147483667" r:id="rId5"/>
    <p:sldLayoutId id="2147483661" r:id="rId6"/>
    <p:sldLayoutId id="2147483660" r:id="rId7"/>
    <p:sldLayoutId id="2147483664" r:id="rId8"/>
    <p:sldLayoutId id="2147483665" r:id="rId9"/>
    <p:sldLayoutId id="2147483663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0" r:id="rId17"/>
    <p:sldLayoutId id="2147483658" r:id="rId18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uv.cz/p-kap/oblast-intervenci" TargetMode="External"/><Relationship Id="rId3" Type="http://schemas.openxmlformats.org/officeDocument/2006/relationships/hyperlink" Target="https://www.infoabsolvent.cz/" TargetMode="External"/><Relationship Id="rId7" Type="http://schemas.openxmlformats.org/officeDocument/2006/relationships/hyperlink" Target="https://vedemeskolu.npicr.cz/" TargetMode="External"/><Relationship Id="rId2" Type="http://schemas.openxmlformats.org/officeDocument/2006/relationships/hyperlink" Target="https://www.coumim.cz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podnikavaskola.cz/skills-builder/" TargetMode="External"/><Relationship Id="rId5" Type="http://schemas.openxmlformats.org/officeDocument/2006/relationships/hyperlink" Target="https://www.euroguidance.cz/nastroje-a-metodologie.html" TargetMode="External"/><Relationship Id="rId4" Type="http://schemas.openxmlformats.org/officeDocument/2006/relationships/hyperlink" Target="https://www.mujzivotposkole.cz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Katerina.lichtenberkova@npicr.cz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terina.lichtenberkova@npicr.c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uv.cz/p-kap/rozvoj-karieroveho-poradenstvi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Kariérové vzdělávání</a:t>
            </a:r>
            <a:endParaRPr lang="cs-CZ" dirty="0"/>
          </a:p>
        </p:txBody>
      </p:sp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Webinář</a:t>
            </a:r>
            <a:r>
              <a:rPr lang="cs-CZ" dirty="0" smtClean="0"/>
              <a:t> 14. 10. 2020</a:t>
            </a:r>
          </a:p>
          <a:p>
            <a:r>
              <a:rPr lang="cs-CZ" dirty="0" smtClean="0"/>
              <a:t>Pracovní skupina kariérové poradenství</a:t>
            </a:r>
          </a:p>
          <a:p>
            <a:r>
              <a:rPr lang="cs-CZ" dirty="0" smtClean="0"/>
              <a:t>MAP Praha 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6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1363402" y="1462025"/>
            <a:ext cx="2199605" cy="1628016"/>
          </a:xfrm>
        </p:spPr>
        <p:txBody>
          <a:bodyPr anchor="ctr"/>
          <a:lstStyle/>
          <a:p>
            <a:r>
              <a:rPr lang="cs-CZ" sz="2400" dirty="0" smtClean="0"/>
              <a:t>očekávané výstupy 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63007" y="1322051"/>
            <a:ext cx="82506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cs-CZ" dirty="0" smtClean="0"/>
              <a:t>žák</a:t>
            </a:r>
            <a:r>
              <a:rPr lang="cs-CZ" dirty="0"/>
              <a:t> </a:t>
            </a:r>
          </a:p>
          <a:p>
            <a:pPr fontAlgn="base"/>
            <a:endParaRPr lang="cs-CZ" b="1" i="1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i="1" dirty="0" smtClean="0"/>
              <a:t>ČSP-9-8-01</a:t>
            </a:r>
            <a:r>
              <a:rPr lang="cs-CZ" i="1" dirty="0"/>
              <a:t> orientuje se v pracovních činnostech vybraných profesí, využívá k tomu digitální vzdělávací zdroje</a:t>
            </a:r>
            <a:r>
              <a:rPr lang="cs-CZ" dirty="0"/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i="1" dirty="0"/>
              <a:t>ČSP-9-8-02 posoudí i s využitím digitálních zdrojů své možnosti při rozhodování o volbě vhodného povolání</a:t>
            </a:r>
            <a:r>
              <a:rPr lang="cs-CZ" i="1" strike="sngStrike" dirty="0"/>
              <a:t> a profesní přípravy</a:t>
            </a:r>
            <a:r>
              <a:rPr lang="cs-CZ" i="1" dirty="0"/>
              <a:t>, využije profesní informace a poradenské služby pro výběr vhodného vzdělávání a profesní přípravy</a:t>
            </a:r>
            <a:r>
              <a:rPr lang="cs-CZ" dirty="0"/>
              <a:t> </a:t>
            </a:r>
          </a:p>
          <a:p>
            <a:pPr fontAlgn="base"/>
            <a:r>
              <a:rPr lang="cs-CZ" i="1" strike="sngStrike" dirty="0"/>
              <a:t>ČSP-9-8-03 využije profesní informace a poradenské služby pro výběr vhodného vzdělávání</a:t>
            </a:r>
            <a:r>
              <a:rPr lang="cs-CZ" dirty="0"/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i="1" dirty="0"/>
              <a:t>ČSP-9-8-04 sestaví své osobní kariérové portfolio v digitální podobě a prokáže v modelových situacích schopnost prezentace své osoby při vstupu na trh práce</a:t>
            </a:r>
            <a:r>
              <a:rPr lang="cs-CZ" dirty="0"/>
              <a:t> </a:t>
            </a:r>
          </a:p>
        </p:txBody>
      </p:sp>
      <p:sp>
        <p:nvSpPr>
          <p:cNvPr id="2" name="Obdélník 1"/>
          <p:cNvSpPr/>
          <p:nvPr/>
        </p:nvSpPr>
        <p:spPr>
          <a:xfrm>
            <a:off x="1363402" y="337967"/>
            <a:ext cx="937670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70000"/>
              </a:lnSpc>
              <a:spcBef>
                <a:spcPct val="0"/>
              </a:spcBef>
            </a:pPr>
            <a:r>
              <a:rPr lang="cs-CZ" sz="2800" b="1" dirty="0" smtClean="0">
                <a:latin typeface="+mj-lt"/>
                <a:ea typeface="+mj-ea"/>
                <a:cs typeface="+mj-cs"/>
              </a:rPr>
              <a:t>Okruh SVĚT </a:t>
            </a:r>
            <a:r>
              <a:rPr lang="cs-CZ" sz="2800" b="1" dirty="0">
                <a:latin typeface="+mj-lt"/>
                <a:ea typeface="+mj-ea"/>
                <a:cs typeface="+mj-cs"/>
              </a:rPr>
              <a:t>PRÁCE </a:t>
            </a:r>
            <a:r>
              <a:rPr lang="cs-CZ" sz="2800" b="1" dirty="0" smtClean="0">
                <a:latin typeface="+mj-lt"/>
                <a:ea typeface="+mj-ea"/>
                <a:cs typeface="+mj-cs"/>
              </a:rPr>
              <a:t>(RVP ZV)</a:t>
            </a:r>
          </a:p>
          <a:p>
            <a:pPr fontAlgn="base">
              <a:lnSpc>
                <a:spcPct val="70000"/>
              </a:lnSpc>
              <a:spcBef>
                <a:spcPct val="0"/>
              </a:spcBef>
            </a:pPr>
            <a:r>
              <a:rPr lang="cs-CZ" sz="2000" dirty="0" smtClean="0">
                <a:latin typeface="+mj-lt"/>
                <a:ea typeface="+mj-ea"/>
                <a:cs typeface="+mj-cs"/>
              </a:rPr>
              <a:t>(</a:t>
            </a:r>
            <a:r>
              <a:rPr lang="cs-CZ" sz="2000" dirty="0">
                <a:latin typeface="+mj-lt"/>
                <a:ea typeface="+mj-ea"/>
                <a:cs typeface="+mj-cs"/>
              </a:rPr>
              <a:t>ZÁVAZNÝ PRO 8. </a:t>
            </a:r>
            <a:r>
              <a:rPr lang="cs-CZ" sz="2000" dirty="0">
                <a:latin typeface="+mj-lt"/>
                <a:ea typeface="+mj-ea"/>
                <a:cs typeface="+mj-cs"/>
              </a:rPr>
              <a:t>A 9. ROČNÍK S MOŽNOSTÍ REALIZACE OD 7. ROČNÍKU) </a:t>
            </a:r>
          </a:p>
        </p:txBody>
      </p:sp>
    </p:spTree>
    <p:extLst>
      <p:ext uri="{BB962C8B-B14F-4D97-AF65-F5344CB8AC3E}">
        <p14:creationId xmlns:p14="http://schemas.microsoft.com/office/powerpoint/2010/main" val="8174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144110" y="1931651"/>
            <a:ext cx="82506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Současná </a:t>
            </a:r>
            <a:r>
              <a:rPr lang="cs-CZ" dirty="0"/>
              <a:t>Osobnostní a sociální výchova je zčásti kariérovým vzděláváním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Sebepoznání </a:t>
            </a:r>
            <a:r>
              <a:rPr lang="cs-CZ" dirty="0"/>
              <a:t>a sebepojetí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Seberegulace </a:t>
            </a:r>
            <a:r>
              <a:rPr lang="cs-CZ" dirty="0"/>
              <a:t>a </a:t>
            </a:r>
            <a:r>
              <a:rPr lang="cs-CZ" dirty="0" err="1"/>
              <a:t>sebeorganizace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Kreativita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Mezilidské </a:t>
            </a:r>
            <a:r>
              <a:rPr lang="cs-CZ" dirty="0"/>
              <a:t>vztahy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Komunikace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Kooperace </a:t>
            </a:r>
            <a:r>
              <a:rPr lang="cs-CZ" dirty="0"/>
              <a:t>a </a:t>
            </a:r>
            <a:r>
              <a:rPr lang="cs-CZ" dirty="0" err="1"/>
              <a:t>kompetice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Řešení </a:t>
            </a:r>
            <a:r>
              <a:rPr lang="cs-CZ" dirty="0"/>
              <a:t>problémů a rozhodovací dovednosti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…</a:t>
            </a:r>
            <a:endParaRPr lang="cs-CZ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606605" y="369498"/>
            <a:ext cx="716953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70000"/>
              </a:lnSpc>
              <a:spcBef>
                <a:spcPct val="0"/>
              </a:spcBef>
            </a:pPr>
            <a:r>
              <a:rPr lang="cs-CZ" sz="2800" b="1" dirty="0" smtClean="0">
                <a:latin typeface="+mj-lt"/>
                <a:ea typeface="+mj-ea"/>
                <a:cs typeface="+mj-cs"/>
              </a:rPr>
              <a:t>Osobnostní a sociální výchova</a:t>
            </a:r>
            <a:r>
              <a:rPr lang="cs-CZ" sz="2800" b="1" dirty="0">
                <a:latin typeface="+mj-lt"/>
                <a:ea typeface="+mj-ea"/>
                <a:cs typeface="+mj-cs"/>
              </a:rPr>
              <a:t> </a:t>
            </a:r>
            <a:r>
              <a:rPr lang="cs-CZ" sz="2800" b="1" dirty="0" smtClean="0">
                <a:latin typeface="+mj-lt"/>
                <a:ea typeface="+mj-ea"/>
                <a:cs typeface="+mj-cs"/>
              </a:rPr>
              <a:t>(RVP ZV)</a:t>
            </a:r>
          </a:p>
          <a:p>
            <a:pPr fontAlgn="base">
              <a:lnSpc>
                <a:spcPct val="70000"/>
              </a:lnSpc>
              <a:spcBef>
                <a:spcPct val="0"/>
              </a:spcBef>
            </a:pPr>
            <a:r>
              <a:rPr lang="cs-CZ" sz="2000" dirty="0" smtClean="0">
                <a:latin typeface="+mj-lt"/>
                <a:ea typeface="+mj-ea"/>
                <a:cs typeface="+mj-cs"/>
              </a:rPr>
              <a:t>PRŮŘEZOVÉ TÉMA</a:t>
            </a:r>
            <a:endParaRPr lang="cs-CZ" sz="2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80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549695" y="386524"/>
            <a:ext cx="10334580" cy="622470"/>
          </a:xfrm>
        </p:spPr>
        <p:txBody>
          <a:bodyPr/>
          <a:lstStyle/>
          <a:p>
            <a:pPr algn="l"/>
            <a:r>
              <a:rPr lang="cs-CZ" sz="2800" dirty="0" smtClean="0"/>
              <a:t>JAK na kompetenci k podnikavosti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8552" t="17104" r="14805" b="26833"/>
          <a:stretch/>
        </p:blipFill>
        <p:spPr bwMode="auto">
          <a:xfrm>
            <a:off x="0" y="1485679"/>
            <a:ext cx="12192000" cy="5014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35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549695" y="386524"/>
            <a:ext cx="10334580" cy="622470"/>
          </a:xfrm>
        </p:spPr>
        <p:txBody>
          <a:bodyPr/>
          <a:lstStyle/>
          <a:p>
            <a:pPr algn="l"/>
            <a:r>
              <a:rPr lang="cs-CZ" sz="2800" dirty="0" smtClean="0"/>
              <a:t>JAK na kompetenci k podnikavosti 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1010" t="12162" r="4329" b="3079"/>
          <a:stretch/>
        </p:blipFill>
        <p:spPr bwMode="auto">
          <a:xfrm>
            <a:off x="929945" y="1220185"/>
            <a:ext cx="9475296" cy="5334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1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549695" y="386524"/>
            <a:ext cx="10334580" cy="622470"/>
          </a:xfrm>
        </p:spPr>
        <p:txBody>
          <a:bodyPr/>
          <a:lstStyle/>
          <a:p>
            <a:pPr algn="l"/>
            <a:r>
              <a:rPr lang="cs-CZ" sz="2800" dirty="0" smtClean="0"/>
              <a:t>JAK na kompetenci k podnikavosti 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51" y="1227695"/>
            <a:ext cx="9696374" cy="54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526955"/>
          </a:xfrm>
        </p:spPr>
        <p:txBody>
          <a:bodyPr/>
          <a:lstStyle/>
          <a:p>
            <a:r>
              <a:rPr lang="cs-CZ" dirty="0" smtClean="0"/>
              <a:t>Nástroje kariérového vzdělávání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4582135"/>
              </p:ext>
            </p:extLst>
          </p:nvPr>
        </p:nvGraphicFramePr>
        <p:xfrm>
          <a:off x="2578539" y="1912883"/>
          <a:ext cx="7280166" cy="464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9422">
            <a:off x="815000" y="2012492"/>
            <a:ext cx="1790985" cy="84962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276194" y="1393411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Infoabsolvent.cz</a:t>
            </a:r>
          </a:p>
          <a:p>
            <a:r>
              <a:rPr lang="cs-CZ" dirty="0" smtClean="0"/>
              <a:t>mujzivotposkole.cz</a:t>
            </a:r>
          </a:p>
          <a:p>
            <a:r>
              <a:rPr lang="cs-CZ" dirty="0" smtClean="0"/>
              <a:t>pracovní portály…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 rot="20659176">
            <a:off x="950421" y="408656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Euroguidance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8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 smtClean="0">
                <a:hlinkClick r:id="rId2"/>
              </a:rPr>
              <a:t>CO UMÍM </a:t>
            </a:r>
            <a:r>
              <a:rPr lang="cs-CZ" sz="1600" dirty="0" smtClean="0"/>
              <a:t>– webová aplikace sloužící pro tvorbu kariérového portfolia žáků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 smtClean="0">
                <a:hlinkClick r:id="rId3"/>
              </a:rPr>
              <a:t>Infoabsolvent.cz </a:t>
            </a:r>
            <a:r>
              <a:rPr lang="cs-CZ" sz="1600" dirty="0" smtClean="0"/>
              <a:t>– komplexní portál pro kariérové vzdělávání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 smtClean="0">
                <a:hlinkClick r:id="rId4"/>
              </a:rPr>
              <a:t>Můj život po škole </a:t>
            </a:r>
            <a:r>
              <a:rPr lang="cs-CZ" sz="1600" dirty="0" smtClean="0"/>
              <a:t>– webová aplikace, která propojuje kariérové vzdělávání a finanční gramotnost (jeden z výstupů projektu „OKAP“ v  Moravskoslezském kraji)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 smtClean="0">
                <a:hlinkClick r:id="rId5"/>
              </a:rPr>
              <a:t>Euroguidance</a:t>
            </a:r>
            <a:r>
              <a:rPr lang="cs-CZ" sz="1600" dirty="0" smtClean="0"/>
              <a:t> – evropská síť pro podporu poradenství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hlinkClick r:id="rId6"/>
              </a:rPr>
              <a:t>Podnikavá škola </a:t>
            </a:r>
            <a:r>
              <a:rPr lang="cs-CZ" sz="1600" dirty="0"/>
              <a:t>(projekt od </a:t>
            </a:r>
            <a:r>
              <a:rPr lang="cs-CZ" sz="1600" dirty="0" err="1"/>
              <a:t>Schola</a:t>
            </a:r>
            <a:r>
              <a:rPr lang="cs-CZ" sz="1600" dirty="0"/>
              <a:t> </a:t>
            </a:r>
            <a:r>
              <a:rPr lang="cs-CZ" sz="1600" dirty="0" err="1"/>
              <a:t>Empirica</a:t>
            </a:r>
            <a:r>
              <a:rPr lang="cs-CZ" sz="1600" dirty="0"/>
              <a:t>) – „</a:t>
            </a:r>
            <a:r>
              <a:rPr lang="cs-CZ" sz="1600" dirty="0" err="1"/>
              <a:t>Skills</a:t>
            </a:r>
            <a:r>
              <a:rPr lang="cs-CZ" sz="1600" dirty="0"/>
              <a:t> </a:t>
            </a:r>
            <a:r>
              <a:rPr lang="cs-CZ" sz="1600" dirty="0" err="1"/>
              <a:t>builder</a:t>
            </a:r>
            <a:r>
              <a:rPr lang="cs-CZ" sz="1600" dirty="0"/>
              <a:t>“ – Rámcový program rozvoje dovedností</a:t>
            </a:r>
            <a:endParaRPr lang="cs-CZ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 smtClean="0"/>
              <a:t>Projekt SRP </a:t>
            </a:r>
            <a:r>
              <a:rPr lang="cs-CZ" sz="1600" dirty="0"/>
              <a:t>(NPI ČR) </a:t>
            </a:r>
            <a:r>
              <a:rPr lang="cs-CZ" sz="1600" dirty="0" smtClean="0"/>
              <a:t>– nový web </a:t>
            </a:r>
            <a:r>
              <a:rPr lang="cs-CZ" sz="1600" dirty="0" smtClean="0">
                <a:hlinkClick r:id="rId7"/>
              </a:rPr>
              <a:t>vedemeskolu.npicr.cz</a:t>
            </a:r>
            <a:endParaRPr lang="cs-CZ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 smtClean="0">
                <a:hlinkClick r:id="rId8"/>
              </a:rPr>
              <a:t>Projekt P-KAP </a:t>
            </a:r>
            <a:r>
              <a:rPr lang="cs-CZ" sz="1600" dirty="0" smtClean="0"/>
              <a:t>(NPI ČR) – metodická podpora pro Krajské akční plány a Školní akční plány SŠ (metodické materiály k oblastem intervence Podpora kariérového poradenství a Podpora kompetencí k podnikavosti, iniciativě a kreativitě) 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347967"/>
          </a:xfrm>
        </p:spPr>
        <p:txBody>
          <a:bodyPr/>
          <a:lstStyle/>
          <a:p>
            <a:r>
              <a:rPr lang="cs-CZ" dirty="0" smtClean="0"/>
              <a:t>Nástroje kariérového vzdělávání, metodiky, pracovní listy… 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568996"/>
          </a:xfrm>
        </p:spPr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1926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1802266"/>
          </a:xfrm>
        </p:spPr>
        <p:txBody>
          <a:bodyPr/>
          <a:lstStyle/>
          <a:p>
            <a:r>
              <a:rPr lang="cs-CZ" sz="2000" b="1" dirty="0" smtClean="0"/>
              <a:t>Kateřina Lichtenberková</a:t>
            </a:r>
            <a:endParaRPr lang="cs-CZ" sz="2000" b="1" dirty="0"/>
          </a:p>
          <a:p>
            <a:r>
              <a:rPr lang="cs-CZ" dirty="0" smtClean="0"/>
              <a:t>odborný garant</a:t>
            </a:r>
            <a:endParaRPr lang="cs-CZ" dirty="0"/>
          </a:p>
          <a:p>
            <a:endParaRPr lang="cs-CZ" dirty="0"/>
          </a:p>
          <a:p>
            <a:r>
              <a:rPr lang="cs-CZ" dirty="0"/>
              <a:t>+420 </a:t>
            </a:r>
            <a:r>
              <a:rPr lang="cs-CZ" dirty="0" smtClean="0"/>
              <a:t>603 284 505</a:t>
            </a:r>
            <a:endParaRPr lang="cs-CZ" dirty="0"/>
          </a:p>
          <a:p>
            <a:r>
              <a:rPr lang="cs-CZ" dirty="0" smtClean="0">
                <a:hlinkClick r:id="rId2"/>
              </a:rPr>
              <a:t>katerina.lichtenberkova@npicr.cz</a:t>
            </a:r>
            <a:endParaRPr lang="cs-CZ" dirty="0"/>
          </a:p>
          <a:p>
            <a:endParaRPr lang="cs-CZ" dirty="0"/>
          </a:p>
          <a:p>
            <a:r>
              <a:rPr lang="cs-CZ" dirty="0"/>
              <a:t>Národní pedagogický institut</a:t>
            </a:r>
          </a:p>
          <a:p>
            <a:r>
              <a:rPr lang="cs-CZ" dirty="0"/>
              <a:t>České </a:t>
            </a:r>
            <a:r>
              <a:rPr lang="cs-CZ" dirty="0" smtClean="0"/>
              <a:t>republiky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30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78" y="1740321"/>
            <a:ext cx="3000916" cy="1869801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2000" b="1" dirty="0" smtClean="0"/>
              <a:t>Kateřina Lichtenberková</a:t>
            </a:r>
          </a:p>
          <a:p>
            <a:r>
              <a:rPr lang="cs-CZ" dirty="0" smtClean="0"/>
              <a:t>odborný garant</a:t>
            </a:r>
          </a:p>
          <a:p>
            <a:endParaRPr lang="cs-CZ" dirty="0" smtClean="0"/>
          </a:p>
          <a:p>
            <a:r>
              <a:rPr lang="cs-CZ" dirty="0" smtClean="0"/>
              <a:t>+420 603 284 505</a:t>
            </a:r>
          </a:p>
          <a:p>
            <a:r>
              <a:rPr lang="cs-CZ" dirty="0" smtClean="0">
                <a:hlinkClick r:id="rId3"/>
              </a:rPr>
              <a:t>katerina.lichtenberkova@npicr.cz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Národní pedagogický institut</a:t>
            </a:r>
          </a:p>
          <a:p>
            <a:r>
              <a:rPr lang="cs-CZ" dirty="0" smtClean="0"/>
              <a:t>České republiky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0"/>
          </p:nvPr>
        </p:nvSpPr>
        <p:spPr>
          <a:xfrm>
            <a:off x="1166648" y="4109884"/>
            <a:ext cx="6335688" cy="1844602"/>
          </a:xfrm>
        </p:spPr>
        <p:txBody>
          <a:bodyPr/>
          <a:lstStyle/>
          <a:p>
            <a:r>
              <a:rPr lang="cs-CZ" dirty="0"/>
              <a:t>„Jsou tři druhy hodnot, které potřebujete v jakékoli práci na světě: kapitál, vědomosti a svoboda.“</a:t>
            </a:r>
            <a:br>
              <a:rPr lang="cs-CZ" dirty="0"/>
            </a:br>
            <a:r>
              <a:rPr lang="cs-CZ" dirty="0"/>
              <a:t>„Když všichni mluví o nemožnostech, hledej možnosti.“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Tomáš Baťa</a:t>
            </a:r>
            <a:endParaRPr lang="cs-CZ" dirty="0"/>
          </a:p>
        </p:txBody>
      </p:sp>
      <p:sp>
        <p:nvSpPr>
          <p:cNvPr id="15" name="Nadpis 14"/>
          <p:cNvSpPr>
            <a:spLocks noGrp="1"/>
          </p:cNvSpPr>
          <p:nvPr>
            <p:ph type="ctrTitle"/>
          </p:nvPr>
        </p:nvSpPr>
        <p:spPr>
          <a:xfrm>
            <a:off x="2133600" y="450507"/>
            <a:ext cx="5379123" cy="1022430"/>
          </a:xfrm>
        </p:spPr>
        <p:txBody>
          <a:bodyPr/>
          <a:lstStyle/>
          <a:p>
            <a:r>
              <a:rPr lang="cs-CZ" dirty="0" smtClean="0"/>
              <a:t>Kariérové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288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619432" y="1682516"/>
            <a:ext cx="6893291" cy="4259680"/>
          </a:xfrm>
        </p:spPr>
        <p:txBody>
          <a:bodyPr/>
          <a:lstStyle/>
          <a:p>
            <a:pPr algn="just"/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Společnost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</a:rPr>
              <a:t>se mění a s ní i trh práce.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</a:rPr>
              <a:t>Předávání řemesla z otce na syna je dnes spíše výjimkou. Když se náš dědeček vyučil kovářem, byl jím po celý svůj život –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dnes se dospělý v průběhu své profesní dráhy rekvalifikuje hned několikrát.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</a:rPr>
              <a:t>Být dobrý v jednom povolání už mnohdy nestačí, pro úspěch v práci i v životě je třeba především </a:t>
            </a:r>
            <a:r>
              <a:rPr lang="cs-CZ" sz="1800" b="1" dirty="0" err="1">
                <a:solidFill>
                  <a:schemeClr val="tx2">
                    <a:lumMod val="75000"/>
                  </a:schemeClr>
                </a:solidFill>
              </a:rPr>
              <a:t>proaktivita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 a umění adaptovat se na změny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Manažerské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shrnutí pro oblast Rozvoj kariérového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poradenství</a:t>
            </a: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projekt P-KAP 2020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http://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www.nuv.cz/p-kap/rozvoj-karieroveho-poradenstvi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Kariérové poradenství PROČ?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5" r="28105"/>
          <a:stretch>
            <a:fillRect/>
          </a:stretch>
        </p:blipFill>
        <p:spPr>
          <a:xfrm>
            <a:off x="7722726" y="0"/>
            <a:ext cx="4469274" cy="6813755"/>
          </a:xfrm>
        </p:spPr>
      </p:pic>
    </p:spTree>
    <p:extLst>
      <p:ext uri="{BB962C8B-B14F-4D97-AF65-F5344CB8AC3E}">
        <p14:creationId xmlns:p14="http://schemas.microsoft.com/office/powerpoint/2010/main" val="1857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30508955"/>
              </p:ext>
            </p:extLst>
          </p:nvPr>
        </p:nvGraphicFramePr>
        <p:xfrm>
          <a:off x="1853322" y="1034656"/>
          <a:ext cx="9655505" cy="5823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Nadpis 5"/>
          <p:cNvSpPr>
            <a:spLocks noGrp="1"/>
          </p:cNvSpPr>
          <p:nvPr>
            <p:ph type="ctrTitle"/>
          </p:nvPr>
        </p:nvSpPr>
        <p:spPr>
          <a:xfrm>
            <a:off x="1187669" y="303362"/>
            <a:ext cx="10752083" cy="1022430"/>
          </a:xfrm>
        </p:spPr>
        <p:txBody>
          <a:bodyPr/>
          <a:lstStyle/>
          <a:p>
            <a:pPr algn="ctr"/>
            <a:r>
              <a:rPr lang="cs-CZ" dirty="0" smtClean="0"/>
              <a:t>Široké </a:t>
            </a:r>
            <a:r>
              <a:rPr lang="cs-CZ" dirty="0"/>
              <a:t>možnosti kariérového poradenství ve škole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6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1363402" y="1462025"/>
            <a:ext cx="2104103" cy="1022430"/>
          </a:xfrm>
        </p:spPr>
        <p:txBody>
          <a:bodyPr anchor="ctr"/>
          <a:lstStyle/>
          <a:p>
            <a:r>
              <a:rPr lang="cs-CZ" sz="2400" dirty="0"/>
              <a:t>personální, sociální a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k </a:t>
            </a:r>
            <a:r>
              <a:rPr lang="cs-CZ" sz="2400" dirty="0"/>
              <a:t>učení </a:t>
            </a:r>
            <a:endParaRPr lang="cs-CZ" sz="2400" dirty="0"/>
          </a:p>
        </p:txBody>
      </p:sp>
      <p:sp>
        <p:nvSpPr>
          <p:cNvPr id="4" name="Nadpis 8"/>
          <p:cNvSpPr txBox="1">
            <a:spLocks/>
          </p:cNvSpPr>
          <p:nvPr/>
        </p:nvSpPr>
        <p:spPr>
          <a:xfrm>
            <a:off x="1363402" y="3357661"/>
            <a:ext cx="2403988" cy="10224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podnikavost</a:t>
            </a:r>
            <a:endParaRPr lang="cs-CZ" sz="24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146375"/>
              </p:ext>
            </p:extLst>
          </p:nvPr>
        </p:nvGraphicFramePr>
        <p:xfrm>
          <a:off x="3552146" y="1462025"/>
          <a:ext cx="8524240" cy="5120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24240">
                  <a:extLst>
                    <a:ext uri="{9D8B030D-6E8A-4147-A177-3AD203B41FA5}">
                      <a16:colId xmlns:a16="http://schemas.microsoft.com/office/drawing/2014/main" val="4107934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Personální a sociální kompetence a kompetence k učení představují schopnost </a:t>
                      </a:r>
                      <a:r>
                        <a:rPr lang="cs-CZ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uvažovat o sobě, účinně zacházet s časem a informacemi, pracovat s ostatními konstruktivním způsobem, odolávat a řídit své vlastní učení a kariéru</a:t>
                      </a:r>
                      <a:r>
                        <a:rPr lang="cs-CZ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Zahrnuje to schopnost vyrovnávat se s nejistotou a složitými situacemi, naučit se učit, podporovat svou fyzickou a psychickou pohodu, soucítit a zvládat konflikty. 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4206575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Kompetencí k podnikavosti se rozumí schopnost </a:t>
                      </a:r>
                      <a:r>
                        <a:rPr lang="cs-CZ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využívat příležitosti a nápady a vytvářet z nich hodnoty pro ostatní</a:t>
                      </a:r>
                      <a:r>
                        <a:rPr lang="cs-CZ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. Jejich podstatou je tvořivost, kritické myšlení a řešení problémů, iniciativa a vytrvalost a schopnost spolupracovat s ostatními s cílem plánovat a řídit projekty, které mají kulturní, společenskou nebo komerční hodnotu.  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290672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Evropský referenční rámec (příloha Doporučení Evropského parlamentu a Rady o klíčových schopnostech pro celoživotní učení), aktualizovaná verze 2018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361863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jsou </a:t>
                      </a:r>
                      <a:r>
                        <a:rPr lang="cs-CZ" sz="1600" b="1" dirty="0" smtClean="0"/>
                        <a:t>dovednosti pro řízené vlastní kariéry</a:t>
                      </a:r>
                      <a:r>
                        <a:rPr lang="cs-CZ" sz="1600" dirty="0" smtClean="0"/>
                        <a:t>, které se mají rozvíjet již od začátku školního vzdělávání. Pro tyto dovednosti je často užíván i pojem </a:t>
                      </a:r>
                      <a:r>
                        <a:rPr lang="cs-CZ" sz="1600" b="1" dirty="0" smtClean="0"/>
                        <a:t>kariérová/é kompetence</a:t>
                      </a:r>
                      <a:r>
                        <a:rPr lang="cs-CZ" sz="1600" dirty="0" smtClean="0"/>
                        <a:t>.</a:t>
                      </a:r>
                    </a:p>
                    <a:p>
                      <a:pPr algn="just"/>
                      <a:r>
                        <a:rPr lang="cs-CZ" sz="1600" dirty="0" smtClean="0"/>
                        <a:t>Jsou spojené s osobní rovinou, osobním rozvojem (pozitivním sebepojetím, sociálními a komunikačními dovednostmi), s kompetencí k učení, orientovat se ve společnosti, v možnostech vzdělávání a práce, a navíc se schopností jednat, rozhodovat se, najít si práci nebo podnikat, změnit práci, vyvažovat pracovní a rodinný život, apod.</a:t>
                      </a:r>
                      <a:endParaRPr lang="cs-CZ" sz="20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2832486379"/>
                  </a:ext>
                </a:extLst>
              </a:tr>
            </a:tbl>
          </a:graphicData>
        </a:graphic>
      </p:graphicFrame>
      <p:sp>
        <p:nvSpPr>
          <p:cNvPr id="6" name="Nadpis 5"/>
          <p:cNvSpPr txBox="1">
            <a:spLocks/>
          </p:cNvSpPr>
          <p:nvPr/>
        </p:nvSpPr>
        <p:spPr>
          <a:xfrm>
            <a:off x="1363402" y="299040"/>
            <a:ext cx="10752083" cy="5795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Klíčové kompetence</a:t>
            </a:r>
            <a:endParaRPr lang="cs-CZ" dirty="0"/>
          </a:p>
        </p:txBody>
      </p:sp>
      <p:sp>
        <p:nvSpPr>
          <p:cNvPr id="10" name="Nadpis 8"/>
          <p:cNvSpPr txBox="1">
            <a:spLocks/>
          </p:cNvSpPr>
          <p:nvPr/>
        </p:nvSpPr>
        <p:spPr>
          <a:xfrm>
            <a:off x="1363402" y="4800064"/>
            <a:ext cx="2403988" cy="10224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kariérové kompetence (CMS)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621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dirty="0" smtClean="0"/>
              <a:t>Kariérové kompetence</a:t>
            </a:r>
            <a:endParaRPr lang="cs-CZ" dirty="0"/>
          </a:p>
        </p:txBody>
      </p:sp>
      <p:sp>
        <p:nvSpPr>
          <p:cNvPr id="6" name="TextBox 23"/>
          <p:cNvSpPr txBox="1"/>
          <p:nvPr/>
        </p:nvSpPr>
        <p:spPr>
          <a:xfrm>
            <a:off x="923974" y="1397000"/>
            <a:ext cx="1041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Komparativní studie (K. Hašková a M. Vaculík – 2016):</a:t>
            </a: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66800" y="1803400"/>
            <a:ext cx="10271174" cy="4113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Sebepoznání a pozitivní sebepojetí </a:t>
            </a:r>
            <a:r>
              <a:rPr lang="cs-CZ" sz="1400" dirty="0"/>
              <a:t>zahrnuje povědomí o vlastních znalostech, </a:t>
            </a:r>
            <a:r>
              <a:rPr lang="cs-CZ" sz="1400" dirty="0"/>
              <a:t>dovednostech a </a:t>
            </a:r>
            <a:r>
              <a:rPr lang="cs-CZ" sz="1400" dirty="0"/>
              <a:t>kompetencích, hodnotách, dosavadních úspěších i představu ideálního budoucího života </a:t>
            </a:r>
            <a:r>
              <a:rPr lang="cs-CZ" sz="1400" dirty="0"/>
              <a:t>a současně </a:t>
            </a:r>
            <a:r>
              <a:rPr lang="cs-CZ" sz="1400" dirty="0"/>
              <a:t>vytvoření, udržení a komunikaci pozitivního sebepojetí, které umožňuje </a:t>
            </a:r>
            <a:r>
              <a:rPr lang="cs-CZ" sz="1400" dirty="0"/>
              <a:t>rozvoj vlastního </a:t>
            </a:r>
            <a:r>
              <a:rPr lang="cs-CZ" sz="1400" dirty="0"/>
              <a:t>potenciálu a využívání kariérních příležitostí.</a:t>
            </a:r>
          </a:p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Pozitivní </a:t>
            </a:r>
            <a:r>
              <a:rPr lang="cs-CZ" sz="1400" b="1" dirty="0"/>
              <a:t>interakce s ostatními a </a:t>
            </a:r>
            <a:r>
              <a:rPr lang="cs-CZ" sz="1400" b="1" dirty="0" err="1"/>
              <a:t>networking</a:t>
            </a:r>
            <a:r>
              <a:rPr lang="cs-CZ" sz="1400" b="1" dirty="0"/>
              <a:t> </a:t>
            </a:r>
            <a:r>
              <a:rPr lang="cs-CZ" sz="1400" dirty="0"/>
              <a:t>odkazuje k sebevědomému a </a:t>
            </a:r>
            <a:r>
              <a:rPr lang="cs-CZ" sz="1400" dirty="0"/>
              <a:t>efektivnímu jednání </a:t>
            </a:r>
            <a:r>
              <a:rPr lang="cs-CZ" sz="1400" dirty="0"/>
              <a:t>s druhými a k vytváření pozitivních vztahů, které jsou důležité pro vlastní </a:t>
            </a:r>
            <a:r>
              <a:rPr lang="cs-CZ" sz="1400" dirty="0"/>
              <a:t>kariérní dráhu</a:t>
            </a:r>
            <a:r>
              <a:rPr lang="cs-CZ" sz="1400" dirty="0"/>
              <a:t>, včetně zaměstnavatelů, širších sítí i online prostoru.</a:t>
            </a:r>
          </a:p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Reagování </a:t>
            </a:r>
            <a:r>
              <a:rPr lang="cs-CZ" sz="1400" b="1" dirty="0"/>
              <a:t>na změny a růst v průběhu života </a:t>
            </a:r>
            <a:r>
              <a:rPr lang="cs-CZ" sz="1400" dirty="0"/>
              <a:t>včetně udržování rovnováhy mezi osobními</a:t>
            </a:r>
            <a:r>
              <a:rPr lang="cs-CZ" sz="1400" dirty="0"/>
              <a:t>, vzdělávacími </a:t>
            </a:r>
            <a:r>
              <a:rPr lang="cs-CZ" sz="1400" dirty="0"/>
              <a:t>a pracovními rolemi s cílem dosáhnout </a:t>
            </a:r>
            <a:r>
              <a:rPr lang="cs-CZ" sz="1400" dirty="0" err="1"/>
              <a:t>well-being</a:t>
            </a:r>
            <a:r>
              <a:rPr lang="cs-CZ" sz="1400" dirty="0"/>
              <a:t> (</a:t>
            </a:r>
            <a:r>
              <a:rPr lang="cs-CZ" sz="1400" dirty="0" err="1"/>
              <a:t>work-life</a:t>
            </a:r>
            <a:r>
              <a:rPr lang="cs-CZ" sz="1400" dirty="0"/>
              <a:t> balance).</a:t>
            </a:r>
          </a:p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Zapojení </a:t>
            </a:r>
            <a:r>
              <a:rPr lang="cs-CZ" sz="1400" b="1" dirty="0"/>
              <a:t>a pozitivní přístup k celoživotnímu učení </a:t>
            </a:r>
            <a:r>
              <a:rPr lang="cs-CZ" sz="1400" dirty="0"/>
              <a:t>včetně porozumění jeho přínosům.</a:t>
            </a:r>
          </a:p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Efektivní </a:t>
            </a:r>
            <a:r>
              <a:rPr lang="cs-CZ" sz="1400" b="1" dirty="0"/>
              <a:t>zpracovávání kariérních informací</a:t>
            </a:r>
            <a:r>
              <a:rPr lang="cs-CZ" sz="1400" dirty="0"/>
              <a:t>, tedy kompetence najít, vyhodnotit a </a:t>
            </a:r>
            <a:r>
              <a:rPr lang="cs-CZ" sz="1400" dirty="0"/>
              <a:t>využít informace </a:t>
            </a:r>
            <a:r>
              <a:rPr lang="cs-CZ" sz="1400" dirty="0"/>
              <a:t>pro nalezení, vytvoření a/nebo udržení práce.</a:t>
            </a:r>
          </a:p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Kariérní </a:t>
            </a:r>
            <a:r>
              <a:rPr lang="cs-CZ" sz="1400" b="1" dirty="0"/>
              <a:t>rozhodování </a:t>
            </a:r>
            <a:r>
              <a:rPr lang="cs-CZ" sz="1400" dirty="0"/>
              <a:t>zahrnuje kompetenci realizovat konstruktivní, optimistická </a:t>
            </a:r>
            <a:r>
              <a:rPr lang="cs-CZ" sz="1400" dirty="0"/>
              <a:t>a sebevědomá </a:t>
            </a:r>
            <a:r>
              <a:rPr lang="cs-CZ" sz="1400" dirty="0"/>
              <a:t>kariérní rozhodnutí s využitím vlastních předchozích zkušeností.</a:t>
            </a:r>
          </a:p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Aktivní </a:t>
            </a:r>
            <a:r>
              <a:rPr lang="cs-CZ" sz="1400" b="1" dirty="0"/>
              <a:t>řízení vlastní kariéry</a:t>
            </a:r>
            <a:r>
              <a:rPr lang="cs-CZ" sz="1400" dirty="0"/>
              <a:t>, včetně převzetí zodpovědnosti za proces řízení </a:t>
            </a:r>
            <a:r>
              <a:rPr lang="cs-CZ" sz="1400" dirty="0"/>
              <a:t>kariéry, uplatňování </a:t>
            </a:r>
            <a:r>
              <a:rPr lang="cs-CZ" sz="1400" dirty="0"/>
              <a:t>kompetencí pro nalezení, vytvoření a/nebo udržení pracovního místa, kreativita </a:t>
            </a:r>
            <a:r>
              <a:rPr lang="cs-CZ" sz="1400" dirty="0"/>
              <a:t>a inovativnost </a:t>
            </a:r>
            <a:r>
              <a:rPr lang="cs-CZ" sz="1400" dirty="0"/>
              <a:t>v přístupu k vlastní kariéře, vědomí vlastních stereotypů ohledně </a:t>
            </a:r>
            <a:r>
              <a:rPr lang="cs-CZ" sz="1400" dirty="0"/>
              <a:t>budován </a:t>
            </a:r>
            <a:r>
              <a:rPr lang="pl-PL" sz="1400" dirty="0"/>
              <a:t>kariéry </a:t>
            </a:r>
            <a:r>
              <a:rPr lang="pl-PL" sz="1400" dirty="0"/>
              <a:t>a snaha o jejich eliminaci.</a:t>
            </a:r>
          </a:p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Porozumění </a:t>
            </a:r>
            <a:r>
              <a:rPr lang="cs-CZ" sz="1400" b="1" dirty="0"/>
              <a:t>roli jednotlivce ve společnosti</a:t>
            </a:r>
            <a:r>
              <a:rPr lang="cs-CZ" sz="1400" dirty="0"/>
              <a:t> a širším souvislostem mezi prací </a:t>
            </a:r>
            <a:r>
              <a:rPr lang="cs-CZ" sz="1400" dirty="0"/>
              <a:t>jedince, komunitou</a:t>
            </a:r>
            <a:r>
              <a:rPr lang="cs-CZ" sz="1400" dirty="0"/>
              <a:t>, národní a globální společností a jejich vzájemnými vlivy.</a:t>
            </a:r>
            <a:endParaRPr lang="cs-CZ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632155" y="281420"/>
            <a:ext cx="10334580" cy="1022430"/>
          </a:xfrm>
        </p:spPr>
        <p:txBody>
          <a:bodyPr/>
          <a:lstStyle/>
          <a:p>
            <a:pPr algn="l"/>
            <a:r>
              <a:rPr lang="cs-CZ" sz="2400" dirty="0" err="1" smtClean="0"/>
              <a:t>EntreComp</a:t>
            </a:r>
            <a:r>
              <a:rPr lang="cs-CZ" sz="2400" dirty="0" smtClean="0"/>
              <a:t> – Evropský rámec kompetence k podnikavosti </a:t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vs. </a:t>
            </a:r>
            <a:r>
              <a:rPr lang="cs-CZ" sz="2400" dirty="0" err="1" smtClean="0"/>
              <a:t>Career</a:t>
            </a:r>
            <a:r>
              <a:rPr lang="cs-CZ" sz="2400" dirty="0" smtClean="0"/>
              <a:t> Management </a:t>
            </a:r>
            <a:r>
              <a:rPr lang="cs-CZ" sz="2400" dirty="0" err="1" smtClean="0"/>
              <a:t>Skills</a:t>
            </a:r>
            <a:r>
              <a:rPr lang="cs-CZ" sz="2400" dirty="0" smtClean="0"/>
              <a:t> (kariérové kompetence)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816" t="30032" b="11349"/>
          <a:stretch/>
        </p:blipFill>
        <p:spPr>
          <a:xfrm>
            <a:off x="76200" y="1629479"/>
            <a:ext cx="11994468" cy="398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1363402" y="1462025"/>
            <a:ext cx="2199605" cy="1022430"/>
          </a:xfrm>
        </p:spPr>
        <p:txBody>
          <a:bodyPr anchor="ctr"/>
          <a:lstStyle/>
          <a:p>
            <a:r>
              <a:rPr lang="cs-CZ" sz="2400" dirty="0" smtClean="0"/>
              <a:t>Kompetence pracovní (RVP ZV) 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63007" y="1322051"/>
            <a:ext cx="825062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cs-CZ" dirty="0">
                <a:solidFill>
                  <a:schemeClr val="dk1"/>
                </a:solidFill>
              </a:rPr>
              <a:t>žák na konci vzdělání: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dk1"/>
                </a:solidFill>
              </a:rPr>
              <a:t>používá </a:t>
            </a:r>
            <a:r>
              <a:rPr lang="cs-CZ" b="1" dirty="0">
                <a:solidFill>
                  <a:schemeClr val="dk1"/>
                </a:solidFill>
              </a:rPr>
              <a:t>bezpečně a účinně materiály, nástroje a vybavení</a:t>
            </a:r>
            <a:r>
              <a:rPr lang="cs-CZ" dirty="0">
                <a:solidFill>
                  <a:schemeClr val="dk1"/>
                </a:solidFill>
              </a:rPr>
              <a:t>, dodržuje vymezená pravidla, plní povinnosti a závazky, adaptuje se na změněné nebo nové pracovní podmínky 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dk1"/>
                </a:solidFill>
              </a:rPr>
              <a:t>přistupuje k </a:t>
            </a:r>
            <a:r>
              <a:rPr lang="cs-CZ" b="1" dirty="0">
                <a:solidFill>
                  <a:schemeClr val="dk1"/>
                </a:solidFill>
              </a:rPr>
              <a:t>výsledkům pracovní činnosti </a:t>
            </a:r>
            <a:r>
              <a:rPr lang="cs-CZ" dirty="0">
                <a:solidFill>
                  <a:schemeClr val="dk1"/>
                </a:solidFill>
              </a:rPr>
              <a:t>nejen z hlediska kvality, funkčnosti, hospodárnosti a společenského významu, ale i z hlediska ochrany svého zdraví i zdraví druhých, ochrany životního prostředí i ochrany kulturních a společenských hodnot 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dk1"/>
                </a:solidFill>
              </a:rPr>
              <a:t>využívá znalosti a zkušenosti získané v jednotlivých vzdělávacích oblastech v zájmu </a:t>
            </a:r>
            <a:r>
              <a:rPr lang="cs-CZ" b="1" dirty="0">
                <a:solidFill>
                  <a:schemeClr val="dk1"/>
                </a:solidFill>
              </a:rPr>
              <a:t>vlastního rozvoje i své přípravy na budoucnost</a:t>
            </a:r>
            <a:r>
              <a:rPr lang="cs-CZ" dirty="0">
                <a:solidFill>
                  <a:schemeClr val="dk1"/>
                </a:solidFill>
              </a:rPr>
              <a:t>, činí podložená rozhodnutí o dalším vzdělávání a profesním zaměření 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dk1"/>
                </a:solidFill>
              </a:rPr>
              <a:t>orientuje se v základních aktivitách potřebných </a:t>
            </a:r>
            <a:r>
              <a:rPr lang="cs-CZ" b="1" dirty="0">
                <a:solidFill>
                  <a:schemeClr val="dk1"/>
                </a:solidFill>
              </a:rPr>
              <a:t>k uskutečnění podnikatelského záměru </a:t>
            </a:r>
            <a:r>
              <a:rPr lang="cs-CZ" dirty="0">
                <a:solidFill>
                  <a:schemeClr val="dk1"/>
                </a:solidFill>
              </a:rPr>
              <a:t>a k jeho realizaci, chápe podstatu, cíl a riziko podnikání, rozvíjí své podnikatelské myšlení </a:t>
            </a:r>
          </a:p>
        </p:txBody>
      </p:sp>
    </p:spTree>
    <p:extLst>
      <p:ext uri="{BB962C8B-B14F-4D97-AF65-F5344CB8AC3E}">
        <p14:creationId xmlns:p14="http://schemas.microsoft.com/office/powerpoint/2010/main" val="70904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549695" y="386524"/>
            <a:ext cx="10334580" cy="622470"/>
          </a:xfrm>
        </p:spPr>
        <p:txBody>
          <a:bodyPr/>
          <a:lstStyle/>
          <a:p>
            <a:pPr algn="l"/>
            <a:r>
              <a:rPr lang="cs-CZ" sz="2800" dirty="0" smtClean="0"/>
              <a:t>Svět práce a kariérové vzdělávání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0903" t="380" r="8498" b="1369"/>
          <a:stretch/>
        </p:blipFill>
        <p:spPr bwMode="auto">
          <a:xfrm>
            <a:off x="1811282" y="917989"/>
            <a:ext cx="8509877" cy="5833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15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f2acf79-96c0-45d5-b142-aa81a433e334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CDF908E9FA4A43A0A2508A95924389" ma:contentTypeVersion="6" ma:contentTypeDescription="Vytvoří nový dokument" ma:contentTypeScope="" ma:versionID="d56a90d5a7aa0414e42db93559ab1848">
  <xsd:schema xmlns:xsd="http://www.w3.org/2001/XMLSchema" xmlns:xs="http://www.w3.org/2001/XMLSchema" xmlns:p="http://schemas.microsoft.com/office/2006/metadata/properties" xmlns:ns2="72f64ebe-9bf1-46ed-ac3e-c03cc0f75eda" xmlns:ns3="ef2acf79-96c0-45d5-b142-aa81a433e334" targetNamespace="http://schemas.microsoft.com/office/2006/metadata/properties" ma:root="true" ma:fieldsID="7974c84cf4723ab7c78ecbc2ab342ff5" ns2:_="" ns3:_="">
    <xsd:import namespace="72f64ebe-9bf1-46ed-ac3e-c03cc0f75eda"/>
    <xsd:import namespace="ef2acf79-96c0-45d5-b142-aa81a433e3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64ebe-9bf1-46ed-ac3e-c03cc0f75e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2acf79-96c0-45d5-b142-aa81a433e33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94FF71-F6B7-4131-96B4-E20DAC11CD4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2f64ebe-9bf1-46ed-ac3e-c03cc0f75eda"/>
    <ds:schemaRef ds:uri="http://purl.org/dc/terms/"/>
    <ds:schemaRef ds:uri="ef2acf79-96c0-45d5-b142-aa81a433e33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22F947-8964-49AC-8469-ECF77028A9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f64ebe-9bf1-46ed-ac3e-c03cc0f75eda"/>
    <ds:schemaRef ds:uri="ef2acf79-96c0-45d5-b142-aa81a433e3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705C85-2925-41BB-BB7D-61E67BB91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Microsoft Office PowerPoint</Application>
  <PresentationFormat>Širokoúhlá obrazovka</PresentationFormat>
  <Paragraphs>121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Wingdings</vt:lpstr>
      <vt:lpstr>Motiv Office</vt:lpstr>
      <vt:lpstr>Kariérové vzdělávání</vt:lpstr>
      <vt:lpstr>Kariérové vzdělávání</vt:lpstr>
      <vt:lpstr>Kariérové poradenství PROČ?</vt:lpstr>
      <vt:lpstr>Široké možnosti kariérového poradenství ve škole</vt:lpstr>
      <vt:lpstr>personální, sociální a  k učení </vt:lpstr>
      <vt:lpstr>Kariérové kompetence</vt:lpstr>
      <vt:lpstr>EntreComp – Evropský rámec kompetence k podnikavosti   vs. Career Management Skills (kariérové kompetence)</vt:lpstr>
      <vt:lpstr>Kompetence pracovní (RVP ZV) </vt:lpstr>
      <vt:lpstr>Svět práce a kariérové vzdělávání</vt:lpstr>
      <vt:lpstr>očekávané výstupy </vt:lpstr>
      <vt:lpstr>Prezentace aplikace PowerPoint</vt:lpstr>
      <vt:lpstr>JAK na kompetenci k podnikavosti</vt:lpstr>
      <vt:lpstr>JAK na kompetenci k podnikavosti </vt:lpstr>
      <vt:lpstr>JAK na kompetenci k podnikavosti </vt:lpstr>
      <vt:lpstr>Nástroje kariérového vzdělávání</vt:lpstr>
      <vt:lpstr>ODKAZY</vt:lpstr>
      <vt:lpstr>děkuji za pozornost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prezentace</dc:subject>
  <dc:creator/>
  <cp:lastModifiedBy/>
  <cp:revision>1</cp:revision>
  <dcterms:created xsi:type="dcterms:W3CDTF">2020-05-13T10:44:02Z</dcterms:created>
  <dcterms:modified xsi:type="dcterms:W3CDTF">2020-10-14T20:29:42Z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0x01010041CDF908E9FA4A43A0A2508A95924389</vt:lpwstr>
  </property>
  <property fmtid="{D5CDD505-2E9C-101B-9397-08002B2CF9AE}" pid="3" name="Order">
    <vt:r8>47900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