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2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746BE-7C21-47FA-8D4D-C83B174E73BA}" type="datetimeFigureOut">
              <a:rPr lang="cs-CZ" smtClean="0"/>
              <a:t>17.9.2020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20EA4-2BAD-463F-8D21-54D41A0DDE9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251438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746BE-7C21-47FA-8D4D-C83B174E73BA}" type="datetimeFigureOut">
              <a:rPr lang="cs-CZ" smtClean="0"/>
              <a:t>17.9.2020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20EA4-2BAD-463F-8D21-54D41A0DDE9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12811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746BE-7C21-47FA-8D4D-C83B174E73BA}" type="datetimeFigureOut">
              <a:rPr lang="cs-CZ" smtClean="0"/>
              <a:t>17.9.2020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20EA4-2BAD-463F-8D21-54D41A0DDE9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412160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746BE-7C21-47FA-8D4D-C83B174E73BA}" type="datetimeFigureOut">
              <a:rPr lang="cs-CZ" smtClean="0"/>
              <a:t>17.9.2020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20EA4-2BAD-463F-8D21-54D41A0DDE9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218577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746BE-7C21-47FA-8D4D-C83B174E73BA}" type="datetimeFigureOut">
              <a:rPr lang="cs-CZ" smtClean="0"/>
              <a:t>17.9.2020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20EA4-2BAD-463F-8D21-54D41A0DDE9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86783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746BE-7C21-47FA-8D4D-C83B174E73BA}" type="datetimeFigureOut">
              <a:rPr lang="cs-CZ" smtClean="0"/>
              <a:t>17.9.2020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20EA4-2BAD-463F-8D21-54D41A0DDE9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319857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746BE-7C21-47FA-8D4D-C83B174E73BA}" type="datetimeFigureOut">
              <a:rPr lang="cs-CZ" smtClean="0"/>
              <a:t>17.9.2020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20EA4-2BAD-463F-8D21-54D41A0DDE9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632709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746BE-7C21-47FA-8D4D-C83B174E73BA}" type="datetimeFigureOut">
              <a:rPr lang="cs-CZ" smtClean="0"/>
              <a:t>17.9.2020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20EA4-2BAD-463F-8D21-54D41A0DDE9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271841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746BE-7C21-47FA-8D4D-C83B174E73BA}" type="datetimeFigureOut">
              <a:rPr lang="cs-CZ" smtClean="0"/>
              <a:t>17.9.2020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20EA4-2BAD-463F-8D21-54D41A0DDE9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908909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746BE-7C21-47FA-8D4D-C83B174E73BA}" type="datetimeFigureOut">
              <a:rPr lang="cs-CZ" smtClean="0"/>
              <a:t>17.9.2020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20EA4-2BAD-463F-8D21-54D41A0DDE9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137151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746BE-7C21-47FA-8D4D-C83B174E73BA}" type="datetimeFigureOut">
              <a:rPr lang="cs-CZ" smtClean="0"/>
              <a:t>17.9.2020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20EA4-2BAD-463F-8D21-54D41A0DDE9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31362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9746BE-7C21-47FA-8D4D-C83B174E73BA}" type="datetimeFigureOut">
              <a:rPr lang="cs-CZ" smtClean="0"/>
              <a:t>17.9.2020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220EA4-2BAD-463F-8D21-54D41A0DDE9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80122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55576" y="44624"/>
            <a:ext cx="7772400" cy="1470025"/>
          </a:xfrm>
        </p:spPr>
        <p:txBody>
          <a:bodyPr/>
          <a:lstStyle/>
          <a:p>
            <a:r>
              <a:rPr lang="cs-CZ" dirty="0" smtClean="0"/>
              <a:t>MAP Praha 12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31640" y="4581128"/>
            <a:ext cx="6400800" cy="1752600"/>
          </a:xfrm>
        </p:spPr>
        <p:txBody>
          <a:bodyPr/>
          <a:lstStyle/>
          <a:p>
            <a:r>
              <a:rPr lang="cs-CZ" dirty="0" smtClean="0"/>
              <a:t>Řídicí výbor, 17.9.2020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12442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nového v MAP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cs-CZ" dirty="0"/>
              <a:t>V loňském roce došlo ke změně zřizovatele u Církevní mateřské školy Studánka, novým zřizovatelem je Česká provincie řádu sv. Augustina. Zástupce původního zřizovatele byl členem ŘV, nový zřizovatel osloven, bez reakce.</a:t>
            </a:r>
          </a:p>
          <a:p>
            <a:pPr lvl="0"/>
            <a:r>
              <a:rPr lang="cs-CZ" dirty="0"/>
              <a:t>Vznikla nová MŠ Karásek (původně odloučené pracoviště MŠ </a:t>
            </a:r>
            <a:r>
              <a:rPr lang="cs-CZ" dirty="0" err="1"/>
              <a:t>Tyršovka</a:t>
            </a:r>
            <a:r>
              <a:rPr lang="cs-CZ" dirty="0"/>
              <a:t> v Praze 12), novou paní ředitelkou je Lenka Kouřilová.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800552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 uzavření škol…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0"/>
            <a:r>
              <a:rPr lang="cs-CZ" dirty="0"/>
              <a:t>10. 3. 2020 proběhly 2 poslední akce, které byly zaměřeny na rozvoj matematiky na 1. a 2. stupni ZŠ pod vedení Mgr. Tomáše Chrobáka, </a:t>
            </a:r>
          </a:p>
          <a:p>
            <a:pPr lvl="0"/>
            <a:r>
              <a:rPr lang="cs-CZ" dirty="0"/>
              <a:t>většina akcí byla převedena na on-line podoby (PS čtenářská gramotnost, PS digitální gramotnost, Elixír pro ZŠ, Reflexe specifických podmínek vyučování pro ZŠ, Erasmus do každé škol(k)y ve spolupráci s DZS),</a:t>
            </a:r>
          </a:p>
          <a:p>
            <a:pPr lvl="0"/>
            <a:r>
              <a:rPr lang="cs-CZ" dirty="0"/>
              <a:t>podpůrná setkání pro MŠ a ZŠ (obě skupiny se sešly 2x, na začátku uzavření škol a před znovu otevření škol v květnu 2020),</a:t>
            </a:r>
          </a:p>
          <a:p>
            <a:pPr lvl="0"/>
            <a:r>
              <a:rPr lang="cs-CZ" dirty="0"/>
              <a:t>akce, které vyžadují přímou interakci mezi lektorem a účastníky byly přesunuty na podzim 2020/jaro 2021 (Hnízda pro MŠ</a:t>
            </a:r>
            <a:r>
              <a:rPr lang="cs-CZ" dirty="0" smtClean="0"/>
              <a:t>).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58719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se děje v září 2020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/>
              <a:t>v úterý 15.9.2020 proběhlo 1. Hnízdo pro MŠ (zaměřeno na EVVO v MŠ Hvězdička v Praze 12), zúčastnilo se všech 11 </a:t>
            </a:r>
            <a:r>
              <a:rPr lang="cs-CZ" dirty="0" smtClean="0"/>
              <a:t>přihlášených,</a:t>
            </a:r>
            <a:endParaRPr lang="cs-CZ" dirty="0"/>
          </a:p>
          <a:p>
            <a:pPr lvl="0"/>
            <a:r>
              <a:rPr lang="cs-CZ" dirty="0"/>
              <a:t>ve středu 16.9.2020 proběhlo </a:t>
            </a:r>
            <a:r>
              <a:rPr lang="cs-CZ" dirty="0" err="1"/>
              <a:t>EduCoffee</a:t>
            </a:r>
            <a:r>
              <a:rPr lang="cs-CZ" dirty="0"/>
              <a:t> Polytechnika v MŠ v </a:t>
            </a:r>
            <a:r>
              <a:rPr lang="cs-CZ"/>
              <a:t>ZŠ </a:t>
            </a:r>
            <a:r>
              <a:rPr lang="cs-CZ" smtClean="0"/>
              <a:t>Smolkova.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733435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 budou probíhat další akce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/>
              <a:t>Aktivity, které je možno realizovat v září 2020 proběhnou ve venkovních učebnách (PS Čtenářská gramotnost), část akcí (pracovní skupiny) budou převedeny do on-line podoby. Akce, které nelze převést do on-line budou přeloženy na jarní měsíce</a:t>
            </a:r>
            <a:r>
              <a:rPr lang="cs-CZ" dirty="0" smtClean="0"/>
              <a:t>.</a:t>
            </a:r>
          </a:p>
          <a:p>
            <a:pPr lvl="0"/>
            <a:r>
              <a:rPr lang="cs-CZ" dirty="0"/>
              <a:t>Připravujeme nové vzdělávací formáty (Podpora začínajících učitelů v ZŠ a MŠ, Formativní hodnocení) – představí Marie </a:t>
            </a:r>
            <a:r>
              <a:rPr lang="cs-CZ" dirty="0" err="1"/>
              <a:t>Veverová</a:t>
            </a: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2060301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100</Words>
  <Application>Microsoft Office PowerPoint</Application>
  <PresentationFormat>Předvádění na obrazovce (4:3)</PresentationFormat>
  <Paragraphs>16</Paragraphs>
  <Slides>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6" baseType="lpstr">
      <vt:lpstr>Motiv systému Office</vt:lpstr>
      <vt:lpstr>MAP Praha 12</vt:lpstr>
      <vt:lpstr>Co nového v MAP</vt:lpstr>
      <vt:lpstr>Po uzavření škol…</vt:lpstr>
      <vt:lpstr>Co se děje v září 2020</vt:lpstr>
      <vt:lpstr>Jak budou probíhat další akce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Kateřina Loukotová</dc:creator>
  <cp:lastModifiedBy>Prezentace</cp:lastModifiedBy>
  <cp:revision>2</cp:revision>
  <dcterms:created xsi:type="dcterms:W3CDTF">2020-09-16T17:59:33Z</dcterms:created>
  <dcterms:modified xsi:type="dcterms:W3CDTF">2020-09-17T12:35:53Z</dcterms:modified>
</cp:coreProperties>
</file>