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9144000" cy="6858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24356" y="2300299"/>
            <a:ext cx="5495287" cy="1231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46760" y="215259"/>
            <a:ext cx="7650478" cy="1358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6575" y="1677923"/>
            <a:ext cx="8070849" cy="2590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5270"/>
              </a:lnSpc>
            </a:pPr>
            <a:r>
              <a:rPr dirty="0"/>
              <a:t>NEN</a:t>
            </a:r>
            <a:r>
              <a:rPr spc="-25" dirty="0"/>
              <a:t>Á</a:t>
            </a:r>
            <a:r>
              <a:rPr spc="-80" dirty="0"/>
              <a:t>R</a:t>
            </a:r>
            <a:r>
              <a:rPr dirty="0"/>
              <a:t>O</a:t>
            </a:r>
            <a:r>
              <a:rPr spc="-45" dirty="0"/>
              <a:t>Č</a:t>
            </a:r>
            <a:r>
              <a:rPr dirty="0"/>
              <a:t>NÉ</a:t>
            </a:r>
            <a:r>
              <a:rPr spc="-20" dirty="0"/>
              <a:t> </a:t>
            </a:r>
            <a:r>
              <a:rPr spc="-40" dirty="0"/>
              <a:t>V</a:t>
            </a:r>
            <a:r>
              <a:rPr spc="10" dirty="0"/>
              <a:t>ÝT</a:t>
            </a:r>
            <a:r>
              <a:rPr spc="-265" dirty="0"/>
              <a:t>V</a:t>
            </a:r>
            <a:r>
              <a:rPr spc="-15" dirty="0"/>
              <a:t>A</a:t>
            </a:r>
            <a:r>
              <a:rPr dirty="0"/>
              <a:t>R</a:t>
            </a:r>
            <a:r>
              <a:rPr spc="-20" dirty="0"/>
              <a:t>N</a:t>
            </a:r>
            <a:r>
              <a:rPr dirty="0"/>
              <a:t>É</a:t>
            </a:r>
          </a:p>
          <a:p>
            <a:pPr marL="9525" algn="ctr">
              <a:lnSpc>
                <a:spcPts val="5270"/>
              </a:lnSpc>
            </a:pPr>
            <a:r>
              <a:rPr spc="-15" dirty="0">
                <a:latin typeface="Calibri"/>
                <a:cs typeface="Calibri"/>
              </a:rPr>
              <a:t>A</a:t>
            </a:r>
            <a:r>
              <a:rPr spc="15" dirty="0">
                <a:latin typeface="Calibri"/>
                <a:cs typeface="Calibri"/>
              </a:rPr>
              <a:t>K</a:t>
            </a:r>
            <a:r>
              <a:rPr spc="10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I</a:t>
            </a:r>
            <a:r>
              <a:rPr spc="-30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I</a:t>
            </a:r>
            <a:r>
              <a:rPr spc="20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940056" y="4011360"/>
            <a:ext cx="3272790" cy="4102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J</a:t>
            </a:r>
            <a:r>
              <a:rPr sz="3200" dirty="0">
                <a:latin typeface="Calibri"/>
                <a:cs typeface="Calibri"/>
              </a:rPr>
              <a:t>EN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15" dirty="0">
                <a:latin typeface="Calibri"/>
                <a:cs typeface="Calibri"/>
              </a:rPr>
              <a:t> </a:t>
            </a:r>
            <a:r>
              <a:rPr sz="3200" spc="-40" dirty="0">
                <a:latin typeface="Calibri"/>
                <a:cs typeface="Calibri"/>
              </a:rPr>
              <a:t>D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spc="25" dirty="0">
                <a:latin typeface="Calibri"/>
                <a:cs typeface="Calibri"/>
              </a:rPr>
              <a:t>U</a:t>
            </a:r>
            <a:r>
              <a:rPr sz="3200" spc="-15" dirty="0">
                <a:latin typeface="Calibri"/>
                <a:cs typeface="Calibri"/>
              </a:rPr>
              <a:t>Ž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Y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8255" algn="ctr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V</a:t>
            </a:r>
            <a:r>
              <a:rPr spc="10" dirty="0">
                <a:latin typeface="Calibri"/>
                <a:cs typeface="Calibri"/>
              </a:rPr>
              <a:t>EL</a:t>
            </a:r>
            <a:r>
              <a:rPr spc="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É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OR</a:t>
            </a:r>
            <a:r>
              <a:rPr spc="-45" dirty="0">
                <a:latin typeface="Calibri"/>
                <a:cs typeface="Calibri"/>
              </a:rPr>
              <a:t>M</a:t>
            </a:r>
            <a:r>
              <a:rPr spc="-385" dirty="0">
                <a:latin typeface="Calibri"/>
                <a:cs typeface="Calibri"/>
              </a:rPr>
              <a:t>Á</a:t>
            </a:r>
            <a:r>
              <a:rPr spc="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Y</a:t>
            </a:r>
          </a:p>
          <a:p>
            <a:pPr marL="10160" algn="ctr">
              <a:lnSpc>
                <a:spcPct val="100000"/>
              </a:lnSpc>
              <a:spcBef>
                <a:spcPts val="120"/>
              </a:spcBef>
            </a:pPr>
            <a:r>
              <a:rPr sz="2000" spc="-10" dirty="0"/>
              <a:t>p</a:t>
            </a:r>
            <a:r>
              <a:rPr sz="2000" spc="5" dirty="0"/>
              <a:t>a</a:t>
            </a:r>
            <a:r>
              <a:rPr sz="2000" spc="-5" dirty="0"/>
              <a:t>p</a:t>
            </a:r>
            <a:r>
              <a:rPr sz="2000" spc="-15" dirty="0"/>
              <a:t>o</a:t>
            </a:r>
            <a:r>
              <a:rPr sz="2000" spc="-10" dirty="0"/>
              <a:t>u</a:t>
            </a:r>
            <a:r>
              <a:rPr sz="2000" spc="30" dirty="0"/>
              <a:t>š</a:t>
            </a:r>
            <a:r>
              <a:rPr sz="2000" spc="-30" dirty="0"/>
              <a:t>c</a:t>
            </a:r>
            <a:r>
              <a:rPr sz="2000" dirty="0"/>
              <a:t>i</a:t>
            </a:r>
            <a:r>
              <a:rPr sz="2000" spc="-20" dirty="0"/>
              <a:t> </a:t>
            </a:r>
            <a:r>
              <a:rPr sz="2000" spc="5" dirty="0"/>
              <a:t>t</a:t>
            </a:r>
            <a:r>
              <a:rPr sz="2000" spc="-35" dirty="0"/>
              <a:t>e</a:t>
            </a:r>
            <a:r>
              <a:rPr sz="2000" spc="40" dirty="0"/>
              <a:t>m</a:t>
            </a:r>
            <a:r>
              <a:rPr sz="2000" spc="-10" dirty="0"/>
              <a:t>p</a:t>
            </a:r>
            <a:r>
              <a:rPr sz="2000" spc="-30" dirty="0"/>
              <a:t>e</a:t>
            </a:r>
            <a:r>
              <a:rPr sz="2000" spc="-105" dirty="0"/>
              <a:t>r</a:t>
            </a:r>
            <a:r>
              <a:rPr sz="2000" spc="5" dirty="0"/>
              <a:t>a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827583" y="1581668"/>
            <a:ext cx="7536180" cy="350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7620" algn="ctr">
              <a:lnSpc>
                <a:spcPct val="100000"/>
              </a:lnSpc>
            </a:pPr>
            <a:r>
              <a:rPr spc="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RUH</a:t>
            </a:r>
            <a:r>
              <a:rPr spc="-185" dirty="0">
                <a:latin typeface="Times New Roman"/>
                <a:cs typeface="Times New Roman"/>
              </a:rPr>
              <a:t> </a:t>
            </a:r>
            <a:r>
              <a:rPr spc="-65" dirty="0">
                <a:latin typeface="Calibri"/>
                <a:cs typeface="Calibri"/>
              </a:rPr>
              <a:t>J</a:t>
            </a:r>
            <a:r>
              <a:rPr dirty="0">
                <a:latin typeface="Calibri"/>
                <a:cs typeface="Calibri"/>
              </a:rPr>
              <a:t>A</a:t>
            </a:r>
            <a:r>
              <a:rPr spc="-2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O</a:t>
            </a:r>
            <a:r>
              <a:rPr spc="-210" dirty="0">
                <a:latin typeface="Times New Roman"/>
                <a:cs typeface="Times New Roman"/>
              </a:rPr>
              <a:t> </a:t>
            </a:r>
            <a:r>
              <a:rPr spc="-40" dirty="0">
                <a:latin typeface="Calibri"/>
                <a:cs typeface="Calibri"/>
              </a:rPr>
              <a:t>V</a:t>
            </a:r>
            <a:r>
              <a:rPr spc="15" dirty="0">
                <a:latin typeface="Calibri"/>
                <a:cs typeface="Calibri"/>
              </a:rPr>
              <a:t>ÝT</a:t>
            </a:r>
            <a:r>
              <a:rPr spc="-265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NÝ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OR</a:t>
            </a:r>
            <a:r>
              <a:rPr spc="-45" dirty="0">
                <a:latin typeface="Calibri"/>
                <a:cs typeface="Calibri"/>
              </a:rPr>
              <a:t>M</a:t>
            </a:r>
            <a:r>
              <a:rPr spc="-385" dirty="0">
                <a:latin typeface="Calibri"/>
                <a:cs typeface="Calibri"/>
              </a:rPr>
              <a:t>Á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z="2000" spc="10" dirty="0"/>
              <a:t>–</a:t>
            </a:r>
            <a:endParaRPr sz="2000">
              <a:latin typeface="Times New Roman"/>
              <a:cs typeface="Times New Roman"/>
            </a:endParaRPr>
          </a:p>
          <a:p>
            <a:pPr marL="7620" algn="ctr">
              <a:lnSpc>
                <a:spcPct val="100000"/>
              </a:lnSpc>
              <a:spcBef>
                <a:spcPts val="120"/>
              </a:spcBef>
            </a:pPr>
            <a:r>
              <a:rPr sz="2000" spc="40" dirty="0"/>
              <a:t>m</a:t>
            </a:r>
            <a:r>
              <a:rPr sz="2000" spc="-10" dirty="0"/>
              <a:t>ů</a:t>
            </a:r>
            <a:r>
              <a:rPr sz="2000" spc="-50" dirty="0"/>
              <a:t>ž</a:t>
            </a:r>
            <a:r>
              <a:rPr sz="2000" spc="-30" dirty="0"/>
              <a:t>e</a:t>
            </a:r>
            <a:r>
              <a:rPr sz="2000" spc="5" dirty="0"/>
              <a:t>te</a:t>
            </a:r>
            <a:r>
              <a:rPr sz="2000" spc="-120" dirty="0"/>
              <a:t> </a:t>
            </a:r>
            <a:r>
              <a:rPr sz="2000" spc="-15" dirty="0"/>
              <a:t>v</a:t>
            </a:r>
            <a:r>
              <a:rPr sz="2000" spc="-20" dirty="0"/>
              <a:t>y</a:t>
            </a:r>
            <a:r>
              <a:rPr sz="2000" spc="-10" dirty="0"/>
              <a:t>u</a:t>
            </a:r>
            <a:r>
              <a:rPr sz="2000" spc="25" dirty="0"/>
              <a:t>ž</a:t>
            </a:r>
            <a:r>
              <a:rPr sz="2000" spc="-15" dirty="0"/>
              <a:t>í</a:t>
            </a:r>
            <a:r>
              <a:rPr sz="2000" spc="5" dirty="0"/>
              <a:t>t</a:t>
            </a:r>
            <a:r>
              <a:rPr sz="2000" spc="-10" dirty="0"/>
              <a:t> </a:t>
            </a:r>
            <a:r>
              <a:rPr sz="2000" spc="5" dirty="0"/>
              <a:t>k</a:t>
            </a:r>
            <a:r>
              <a:rPr sz="2000" spc="-30" dirty="0"/>
              <a:t> r</a:t>
            </a:r>
            <a:r>
              <a:rPr sz="2000" spc="-10" dirty="0"/>
              <a:t>ů</a:t>
            </a:r>
            <a:r>
              <a:rPr sz="2000" spc="25" dirty="0"/>
              <a:t>z</a:t>
            </a:r>
            <a:r>
              <a:rPr sz="2000" spc="-10" dirty="0"/>
              <a:t>n</a:t>
            </a:r>
            <a:r>
              <a:rPr sz="2000" spc="-20" dirty="0"/>
              <a:t>ý</a:t>
            </a:r>
            <a:r>
              <a:rPr sz="2000" spc="15" dirty="0"/>
              <a:t>m</a:t>
            </a:r>
            <a:r>
              <a:rPr sz="2000" spc="-50" dirty="0"/>
              <a:t> </a:t>
            </a:r>
            <a:r>
              <a:rPr sz="2000" spc="-15" dirty="0"/>
              <a:t>v</a:t>
            </a:r>
            <a:r>
              <a:rPr sz="2000" spc="-20" dirty="0"/>
              <a:t>ý</a:t>
            </a:r>
            <a:r>
              <a:rPr sz="2000" spc="5" dirty="0"/>
              <a:t>t</a:t>
            </a:r>
            <a:r>
              <a:rPr sz="2000" spc="-20" dirty="0"/>
              <a:t>v</a:t>
            </a:r>
            <a:r>
              <a:rPr sz="2000" spc="5" dirty="0"/>
              <a:t>a</a:t>
            </a:r>
            <a:r>
              <a:rPr sz="2000" spc="-30" dirty="0"/>
              <a:t>r</a:t>
            </a:r>
            <a:r>
              <a:rPr sz="2000" spc="-10" dirty="0"/>
              <a:t>n</a:t>
            </a:r>
            <a:r>
              <a:rPr sz="2000" spc="-20" dirty="0"/>
              <a:t>ý</a:t>
            </a:r>
            <a:r>
              <a:rPr sz="2000" spc="15" dirty="0"/>
              <a:t>m</a:t>
            </a:r>
            <a:r>
              <a:rPr sz="2000" spc="-50" dirty="0"/>
              <a:t> </a:t>
            </a:r>
            <a:r>
              <a:rPr sz="2000" spc="5" dirty="0"/>
              <a:t>t</a:t>
            </a:r>
            <a:r>
              <a:rPr sz="2000" spc="-35" dirty="0"/>
              <a:t>e</a:t>
            </a:r>
            <a:r>
              <a:rPr sz="2000" spc="-30" dirty="0"/>
              <a:t>c</a:t>
            </a:r>
            <a:r>
              <a:rPr sz="2000" spc="-10" dirty="0"/>
              <a:t>hn</a:t>
            </a:r>
            <a:r>
              <a:rPr sz="2000" spc="-15" dirty="0"/>
              <a:t>i</a:t>
            </a:r>
            <a:r>
              <a:rPr sz="2000" spc="-20" dirty="0"/>
              <a:t>k</a:t>
            </a:r>
            <a:r>
              <a:rPr sz="2000" spc="10" dirty="0"/>
              <a:t>ám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283610" y="1412863"/>
            <a:ext cx="4525883" cy="2294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533" y="1556784"/>
            <a:ext cx="2547875" cy="4975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87923" y="3769741"/>
            <a:ext cx="5629778" cy="2763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4578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sz="3950" spc="25" dirty="0">
                <a:latin typeface="Calibri"/>
                <a:cs typeface="Calibri"/>
              </a:rPr>
              <a:t>K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UH</a:t>
            </a:r>
            <a:r>
              <a:rPr sz="3950" spc="-85" dirty="0">
                <a:latin typeface="Times New Roman"/>
                <a:cs typeface="Times New Roman"/>
              </a:rPr>
              <a:t> </a:t>
            </a:r>
            <a:r>
              <a:rPr sz="3950" spc="-70" dirty="0">
                <a:latin typeface="Calibri"/>
                <a:cs typeface="Calibri"/>
              </a:rPr>
              <a:t>J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190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O</a:t>
            </a:r>
            <a:r>
              <a:rPr sz="3950" spc="-90" dirty="0">
                <a:latin typeface="Times New Roman"/>
                <a:cs typeface="Times New Roman"/>
              </a:rPr>
              <a:t> </a:t>
            </a:r>
            <a:r>
              <a:rPr sz="3950" spc="-5" dirty="0">
                <a:latin typeface="Calibri"/>
                <a:cs typeface="Calibri"/>
              </a:rPr>
              <a:t>VÝ</a:t>
            </a:r>
            <a:r>
              <a:rPr sz="3950" spc="10" dirty="0">
                <a:latin typeface="Calibri"/>
                <a:cs typeface="Calibri"/>
              </a:rPr>
              <a:t>T</a:t>
            </a:r>
            <a:r>
              <a:rPr sz="3950" spc="-160" dirty="0">
                <a:latin typeface="Calibri"/>
                <a:cs typeface="Calibri"/>
              </a:rPr>
              <a:t>V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Ý</a:t>
            </a:r>
            <a:r>
              <a:rPr sz="3950" spc="15" dirty="0">
                <a:latin typeface="Times New Roman"/>
                <a:cs typeface="Times New Roman"/>
              </a:rPr>
              <a:t> </a:t>
            </a:r>
            <a:r>
              <a:rPr sz="3950" spc="-30" dirty="0">
                <a:latin typeface="Calibri"/>
                <a:cs typeface="Calibri"/>
              </a:rPr>
              <a:t>F</a:t>
            </a:r>
            <a:r>
              <a:rPr sz="3950" spc="-5" dirty="0">
                <a:latin typeface="Calibri"/>
                <a:cs typeface="Calibri"/>
              </a:rPr>
              <a:t>OR</a:t>
            </a:r>
            <a:r>
              <a:rPr sz="3950" spc="-20" dirty="0">
                <a:latin typeface="Calibri"/>
                <a:cs typeface="Calibri"/>
              </a:rPr>
              <a:t>M</a:t>
            </a:r>
            <a:r>
              <a:rPr sz="3950" spc="-280" dirty="0">
                <a:latin typeface="Calibri"/>
                <a:cs typeface="Calibri"/>
              </a:rPr>
              <a:t>Á</a:t>
            </a:r>
            <a:r>
              <a:rPr sz="3950" dirty="0">
                <a:latin typeface="Calibri"/>
                <a:cs typeface="Calibri"/>
              </a:rPr>
              <a:t>T</a:t>
            </a:r>
            <a:endParaRPr sz="39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1800" spc="25" dirty="0"/>
              <a:t>d</a:t>
            </a:r>
            <a:r>
              <a:rPr sz="1800" dirty="0"/>
              <a:t>o</a:t>
            </a:r>
            <a:r>
              <a:rPr sz="1800" spc="-10" dirty="0"/>
              <a:t> 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spc="25" dirty="0"/>
              <a:t>uh</a:t>
            </a:r>
            <a:r>
              <a:rPr sz="1800" dirty="0"/>
              <a:t>u</a:t>
            </a:r>
            <a:r>
              <a:rPr sz="1800" spc="-85" dirty="0"/>
              <a:t> </a:t>
            </a:r>
            <a:r>
              <a:rPr sz="1800" spc="-15" dirty="0"/>
              <a:t>m</a:t>
            </a:r>
            <a:r>
              <a:rPr sz="1800" spc="25" dirty="0"/>
              <a:t>ů</a:t>
            </a:r>
            <a:r>
              <a:rPr sz="1800" spc="-114" dirty="0"/>
              <a:t>ž</a:t>
            </a:r>
            <a:r>
              <a:rPr sz="1800" dirty="0"/>
              <a:t>e</a:t>
            </a:r>
            <a:r>
              <a:rPr sz="1800" spc="-15" dirty="0"/>
              <a:t>m</a:t>
            </a:r>
            <a:r>
              <a:rPr sz="1800" dirty="0"/>
              <a:t>e</a:t>
            </a:r>
            <a:r>
              <a:rPr sz="1800" spc="114" dirty="0"/>
              <a:t> </a:t>
            </a:r>
            <a:r>
              <a:rPr sz="1800" dirty="0"/>
              <a:t>t</a:t>
            </a:r>
            <a:r>
              <a:rPr sz="1800" spc="30" dirty="0"/>
              <a:t>a</a:t>
            </a:r>
            <a:r>
              <a:rPr sz="1800" spc="-75" dirty="0"/>
              <a:t>k</a:t>
            </a:r>
            <a:r>
              <a:rPr sz="1800" dirty="0"/>
              <a:t>é</a:t>
            </a:r>
            <a:r>
              <a:rPr sz="1800" spc="-35" dirty="0"/>
              <a:t> </a:t>
            </a:r>
            <a:r>
              <a:rPr sz="1800" spc="15" dirty="0"/>
              <a:t>j</a:t>
            </a:r>
            <a:r>
              <a:rPr sz="1800" dirty="0"/>
              <a:t>en</a:t>
            </a:r>
            <a:r>
              <a:rPr sz="1800" spc="-5" dirty="0"/>
              <a:t> 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dirty="0"/>
              <a:t>e</a:t>
            </a:r>
            <a:r>
              <a:rPr sz="1800" spc="-30" dirty="0"/>
              <a:t>s</a:t>
            </a:r>
            <a:r>
              <a:rPr sz="1800" spc="35" dirty="0"/>
              <a:t>li</a:t>
            </a:r>
            <a:r>
              <a:rPr sz="1800" dirty="0"/>
              <a:t>t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2267711" y="1340735"/>
            <a:ext cx="4797186" cy="4797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394335">
              <a:lnSpc>
                <a:spcPct val="100000"/>
              </a:lnSpc>
            </a:pPr>
            <a:r>
              <a:rPr spc="-25" dirty="0"/>
              <a:t>Da</a:t>
            </a:r>
            <a:r>
              <a:rPr spc="30" dirty="0"/>
              <a:t>l</a:t>
            </a:r>
            <a:r>
              <a:rPr dirty="0"/>
              <a:t>ší n</a:t>
            </a:r>
            <a:r>
              <a:rPr spc="-25" dirty="0"/>
              <a:t>á</a:t>
            </a:r>
            <a:r>
              <a:rPr spc="-15" dirty="0"/>
              <a:t>m</a:t>
            </a:r>
            <a:r>
              <a:rPr spc="-35" dirty="0"/>
              <a:t>ě</a:t>
            </a:r>
            <a:r>
              <a:rPr spc="5" dirty="0"/>
              <a:t>t</a:t>
            </a:r>
            <a:r>
              <a:rPr dirty="0"/>
              <a:t>y</a:t>
            </a:r>
            <a:r>
              <a:rPr spc="-85" dirty="0"/>
              <a:t> </a:t>
            </a:r>
            <a:r>
              <a:rPr dirty="0"/>
              <a:t>na</a:t>
            </a:r>
            <a:r>
              <a:rPr spc="-45" dirty="0"/>
              <a:t> </a:t>
            </a:r>
            <a:r>
              <a:rPr spc="-55" dirty="0"/>
              <a:t>v</a:t>
            </a:r>
            <a:r>
              <a:rPr spc="-35" dirty="0"/>
              <a:t>e</a:t>
            </a:r>
            <a:r>
              <a:rPr spc="30" dirty="0"/>
              <a:t>l</a:t>
            </a:r>
            <a:r>
              <a:rPr spc="-140" dirty="0"/>
              <a:t>k</a:t>
            </a:r>
            <a:r>
              <a:rPr dirty="0"/>
              <a:t>é</a:t>
            </a:r>
            <a:r>
              <a:rPr spc="-55" dirty="0"/>
              <a:t> </a:t>
            </a:r>
            <a:r>
              <a:rPr spc="-80" dirty="0"/>
              <a:t>f</a:t>
            </a:r>
            <a:r>
              <a:rPr dirty="0"/>
              <a:t>o</a:t>
            </a:r>
            <a:r>
              <a:rPr spc="10" dirty="0"/>
              <a:t>r</a:t>
            </a:r>
            <a:r>
              <a:rPr spc="-15" dirty="0"/>
              <a:t>m</a:t>
            </a:r>
            <a:r>
              <a:rPr spc="-100" dirty="0"/>
              <a:t>á</a:t>
            </a:r>
            <a:r>
              <a:rPr spc="5" dirty="0"/>
              <a:t>t</a:t>
            </a:r>
            <a:r>
              <a:rPr dirty="0"/>
              <a:t>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62" y="1649423"/>
            <a:ext cx="3180080" cy="419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3200" spc="-35" dirty="0">
                <a:latin typeface="Calibri"/>
                <a:cs typeface="Calibri"/>
              </a:rPr>
              <a:t>B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45" dirty="0">
                <a:latin typeface="Calibri"/>
                <a:cs typeface="Calibri"/>
              </a:rPr>
              <a:t>u</a:t>
            </a:r>
            <a:r>
              <a:rPr sz="3200" spc="40" dirty="0">
                <a:latin typeface="Calibri"/>
                <a:cs typeface="Calibri"/>
              </a:rPr>
              <a:t>d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15" dirty="0">
                <a:latin typeface="Calibri"/>
                <a:cs typeface="Calibri"/>
              </a:rPr>
              <a:t>š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ě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10" dirty="0">
                <a:latin typeface="Calibri"/>
                <a:cs typeface="Calibri"/>
              </a:rPr>
              <a:t>M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-80" dirty="0">
                <a:latin typeface="Calibri"/>
                <a:cs typeface="Calibri"/>
              </a:rPr>
              <a:t>ř</a:t>
            </a:r>
            <a:r>
              <a:rPr sz="3200" dirty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P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70" dirty="0">
                <a:latin typeface="Calibri"/>
                <a:cs typeface="Calibri"/>
              </a:rPr>
              <a:t>r</a:t>
            </a:r>
            <a:r>
              <a:rPr sz="3200" spc="25" dirty="0">
                <a:latin typeface="Calibri"/>
                <a:cs typeface="Calibri"/>
              </a:rPr>
              <a:t>á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15" dirty="0">
                <a:latin typeface="Calibri"/>
                <a:cs typeface="Calibri"/>
              </a:rPr>
              <a:t>J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k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ži</a:t>
            </a:r>
            <a:r>
              <a:rPr sz="3200" spc="-15" dirty="0">
                <a:latin typeface="Calibri"/>
                <a:cs typeface="Calibri"/>
              </a:rPr>
              <a:t>j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v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-50" dirty="0">
                <a:latin typeface="Calibri"/>
                <a:cs typeface="Calibri"/>
              </a:rPr>
              <a:t>á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ě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10" dirty="0">
                <a:latin typeface="Calibri"/>
                <a:cs typeface="Calibri"/>
              </a:rPr>
              <a:t>M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-50" dirty="0">
                <a:latin typeface="Calibri"/>
                <a:cs typeface="Calibri"/>
              </a:rPr>
              <a:t>a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15" dirty="0">
                <a:latin typeface="Calibri"/>
                <a:cs typeface="Calibri"/>
              </a:rPr>
              <a:t>š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ě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dirty="0">
                <a:latin typeface="Calibri"/>
                <a:cs typeface="Calibri"/>
              </a:rPr>
              <a:t>A</a:t>
            </a:r>
            <a:r>
              <a:rPr sz="3200" spc="30" dirty="0">
                <a:latin typeface="Calibri"/>
                <a:cs typeface="Calibri"/>
              </a:rPr>
              <a:t>u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25" dirty="0">
                <a:latin typeface="Calibri"/>
                <a:cs typeface="Calibri"/>
              </a:rPr>
              <a:t>o</a:t>
            </a:r>
            <a:r>
              <a:rPr sz="3200" spc="30" dirty="0">
                <a:latin typeface="Calibri"/>
                <a:cs typeface="Calibri"/>
              </a:rPr>
              <a:t>d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25" dirty="0">
                <a:latin typeface="Calibri"/>
                <a:cs typeface="Calibri"/>
              </a:rPr>
              <a:t>á</a:t>
            </a:r>
            <a:r>
              <a:rPr sz="3200" spc="30" dirty="0">
                <a:latin typeface="Calibri"/>
                <a:cs typeface="Calibri"/>
              </a:rPr>
              <a:t>h</a:t>
            </a:r>
            <a:r>
              <a:rPr sz="3200" dirty="0">
                <a:latin typeface="Calibri"/>
                <a:cs typeface="Calibri"/>
              </a:rPr>
              <a:t>a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spc="5" dirty="0">
                <a:latin typeface="Calibri"/>
                <a:cs typeface="Calibri"/>
              </a:rPr>
              <a:t>l</a:t>
            </a:r>
            <a:r>
              <a:rPr sz="3200" spc="30" dirty="0">
                <a:latin typeface="Calibri"/>
                <a:cs typeface="Calibri"/>
              </a:rPr>
              <a:t>ak</a:t>
            </a:r>
            <a:r>
              <a:rPr sz="3200" dirty="0">
                <a:latin typeface="Calibri"/>
                <a:cs typeface="Calibri"/>
              </a:rPr>
              <a:t>y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V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35" dirty="0">
                <a:latin typeface="Calibri"/>
                <a:cs typeface="Calibri"/>
              </a:rPr>
              <a:t>k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45" dirty="0">
                <a:latin typeface="Calibri"/>
                <a:cs typeface="Calibri"/>
              </a:rPr>
              <a:t>n</a:t>
            </a:r>
            <a:r>
              <a:rPr sz="3200" spc="-25" dirty="0">
                <a:latin typeface="Calibri"/>
                <a:cs typeface="Calibri"/>
              </a:rPr>
              <a:t>g</a:t>
            </a:r>
            <a:r>
              <a:rPr sz="3200" spc="2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é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5537" y="613865"/>
            <a:ext cx="1869439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40" dirty="0">
                <a:latin typeface="Calibri"/>
                <a:cs typeface="Calibri"/>
              </a:rPr>
              <a:t>P</a:t>
            </a:r>
            <a:r>
              <a:rPr sz="4400" spc="-5" dirty="0">
                <a:latin typeface="Calibri"/>
                <a:cs typeface="Calibri"/>
              </a:rPr>
              <a:t>O</a:t>
            </a:r>
            <a:r>
              <a:rPr sz="4400" spc="-20" dirty="0">
                <a:latin typeface="Calibri"/>
                <a:cs typeface="Calibri"/>
              </a:rPr>
              <a:t>S</a:t>
            </a:r>
            <a:r>
              <a:rPr sz="4400" spc="10" dirty="0">
                <a:latin typeface="Calibri"/>
                <a:cs typeface="Calibri"/>
              </a:rPr>
              <a:t>T</a:t>
            </a:r>
            <a:r>
              <a:rPr sz="4400" dirty="0">
                <a:latin typeface="Calibri"/>
                <a:cs typeface="Calibri"/>
              </a:rPr>
              <a:t>UP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575" y="1389939"/>
            <a:ext cx="8142605" cy="897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15" dirty="0">
                <a:latin typeface="Calibri"/>
                <a:cs typeface="Calibri"/>
              </a:rPr>
              <a:t>J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spc="5" dirty="0">
                <a:latin typeface="Calibri"/>
                <a:cs typeface="Calibri"/>
              </a:rPr>
              <a:t>Í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-1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Z</a:t>
            </a:r>
            <a:r>
              <a:rPr sz="3200" dirty="0">
                <a:latin typeface="Calibri"/>
                <a:cs typeface="Calibri"/>
              </a:rPr>
              <a:t>ÁLE</a:t>
            </a:r>
            <a:r>
              <a:rPr sz="3200" spc="-15" dirty="0">
                <a:latin typeface="Calibri"/>
                <a:cs typeface="Calibri"/>
              </a:rPr>
              <a:t>Ž</a:t>
            </a:r>
            <a:r>
              <a:rPr sz="3200" dirty="0">
                <a:latin typeface="Calibri"/>
                <a:cs typeface="Calibri"/>
              </a:rPr>
              <a:t>Í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75" dirty="0">
                <a:latin typeface="Calibri"/>
                <a:cs typeface="Calibri"/>
              </a:rPr>
              <a:t>T</a:t>
            </a:r>
            <a:r>
              <a:rPr sz="3200" spc="-40" dirty="0">
                <a:latin typeface="Calibri"/>
                <a:cs typeface="Calibri"/>
              </a:rPr>
              <a:t>O</a:t>
            </a:r>
            <a:r>
              <a:rPr sz="3200" spc="10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CO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spc="-40" dirty="0">
                <a:latin typeface="Calibri"/>
                <a:cs typeface="Calibri"/>
              </a:rPr>
              <a:t>O</a:t>
            </a:r>
            <a:r>
              <a:rPr sz="3200" spc="25" dirty="0">
                <a:latin typeface="Calibri"/>
                <a:cs typeface="Calibri"/>
              </a:rPr>
              <a:t>U</a:t>
            </a:r>
            <a:r>
              <a:rPr sz="3200" spc="10" dirty="0">
                <a:latin typeface="Calibri"/>
                <a:cs typeface="Calibri"/>
              </a:rPr>
              <a:t>FN</a:t>
            </a:r>
            <a:r>
              <a:rPr sz="3200" dirty="0">
                <a:latin typeface="Calibri"/>
                <a:cs typeface="Calibri"/>
              </a:rPr>
              <a:t>ETE, </a:t>
            </a:r>
            <a:r>
              <a:rPr sz="3200" spc="-55" dirty="0">
                <a:latin typeface="Calibri"/>
                <a:cs typeface="Calibri"/>
              </a:rPr>
              <a:t>J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É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M</a:t>
            </a:r>
            <a:r>
              <a:rPr sz="3200" spc="-220" dirty="0">
                <a:latin typeface="Calibri"/>
                <a:cs typeface="Calibri"/>
              </a:rPr>
              <a:t>Á</a:t>
            </a:r>
            <a:r>
              <a:rPr sz="3200" dirty="0">
                <a:latin typeface="Calibri"/>
                <a:cs typeface="Calibri"/>
              </a:rPr>
              <a:t>TE</a:t>
            </a:r>
            <a:r>
              <a:rPr sz="3200" spc="-12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P</a:t>
            </a:r>
            <a:r>
              <a:rPr sz="3200" spc="-30" dirty="0">
                <a:latin typeface="Calibri"/>
                <a:cs typeface="Calibri"/>
              </a:rPr>
              <a:t>R</a:t>
            </a:r>
            <a:r>
              <a:rPr sz="3200" spc="-40" dirty="0">
                <a:latin typeface="Calibri"/>
                <a:cs typeface="Calibri"/>
              </a:rPr>
              <a:t>O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75" dirty="0">
                <a:latin typeface="Calibri"/>
                <a:cs typeface="Calibri"/>
              </a:rPr>
              <a:t>T</a:t>
            </a:r>
            <a:r>
              <a:rPr sz="3200" spc="-40" dirty="0">
                <a:latin typeface="Calibri"/>
                <a:cs typeface="Calibri"/>
              </a:rPr>
              <a:t>O</a:t>
            </a:r>
            <a:r>
              <a:rPr sz="3200" spc="-105" dirty="0">
                <a:latin typeface="Calibri"/>
                <a:cs typeface="Calibri"/>
              </a:rPr>
              <a:t>R</a:t>
            </a:r>
            <a:r>
              <a:rPr sz="3200" spc="-37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M</a:t>
            </a:r>
            <a:r>
              <a:rPr sz="3200" spc="-110" dirty="0">
                <a:latin typeface="Calibri"/>
                <a:cs typeface="Calibri"/>
              </a:rPr>
              <a:t>O</a:t>
            </a:r>
            <a:r>
              <a:rPr sz="3200" spc="-15" dirty="0">
                <a:latin typeface="Calibri"/>
                <a:cs typeface="Calibri"/>
              </a:rPr>
              <a:t>Ž</a:t>
            </a:r>
            <a:r>
              <a:rPr sz="3200" spc="10" dirty="0">
                <a:latin typeface="Calibri"/>
                <a:cs typeface="Calibri"/>
              </a:rPr>
              <a:t>N</a:t>
            </a:r>
            <a:r>
              <a:rPr sz="3200" spc="-40" dirty="0">
                <a:latin typeface="Calibri"/>
                <a:cs typeface="Calibri"/>
              </a:rPr>
              <a:t>O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40" dirty="0">
                <a:latin typeface="Calibri"/>
                <a:cs typeface="Calibri"/>
              </a:rPr>
              <a:t> D</a:t>
            </a:r>
            <a:r>
              <a:rPr sz="3200" dirty="0">
                <a:latin typeface="Calibri"/>
                <a:cs typeface="Calibri"/>
              </a:rPr>
              <a:t>ĚTI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5" dirty="0">
                <a:latin typeface="Calibri"/>
                <a:cs typeface="Calibri"/>
              </a:rPr>
              <a:t>Í</a:t>
            </a:r>
            <a:r>
              <a:rPr sz="3200" dirty="0">
                <a:latin typeface="Calibri"/>
                <a:cs typeface="Calibri"/>
              </a:rPr>
              <a:t>LE</a:t>
            </a:r>
            <a:r>
              <a:rPr sz="3200" spc="90" dirty="0">
                <a:latin typeface="Calibri"/>
                <a:cs typeface="Calibri"/>
              </a:rPr>
              <a:t> </a:t>
            </a:r>
            <a:r>
              <a:rPr sz="3200" dirty="0">
                <a:latin typeface="Wingdings"/>
                <a:cs typeface="Wingdings"/>
              </a:rPr>
              <a:t></a:t>
            </a:r>
            <a:endParaRPr sz="3200">
              <a:latin typeface="Wingdings"/>
              <a:cs typeface="Wingding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236" y="2656950"/>
            <a:ext cx="4610343" cy="3457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0035" y="2887409"/>
            <a:ext cx="3995927" cy="29969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9525" algn="ctr">
              <a:lnSpc>
                <a:spcPct val="100000"/>
              </a:lnSpc>
            </a:pPr>
            <a:r>
              <a:rPr dirty="0"/>
              <a:t>O</a:t>
            </a:r>
            <a:r>
              <a:rPr spc="-30" dirty="0"/>
              <a:t>D</a:t>
            </a:r>
            <a:r>
              <a:rPr spc="-340" dirty="0"/>
              <a:t>P</a:t>
            </a:r>
            <a:r>
              <a:rPr dirty="0"/>
              <a:t>A</a:t>
            </a:r>
            <a:r>
              <a:rPr spc="-40" dirty="0"/>
              <a:t>D</a:t>
            </a:r>
            <a:r>
              <a:rPr spc="-80" dirty="0"/>
              <a:t>O</a:t>
            </a:r>
            <a:r>
              <a:rPr spc="-40" dirty="0"/>
              <a:t>V</a:t>
            </a:r>
            <a:r>
              <a:rPr dirty="0"/>
              <a:t>É</a:t>
            </a:r>
            <a:r>
              <a:rPr spc="60" dirty="0"/>
              <a:t> </a:t>
            </a:r>
            <a:r>
              <a:rPr spc="15" dirty="0"/>
              <a:t>T</a:t>
            </a:r>
            <a:r>
              <a:rPr spc="-114" dirty="0"/>
              <a:t>V</a:t>
            </a:r>
            <a:r>
              <a:rPr dirty="0"/>
              <a:t>OŘENÍ</a:t>
            </a:r>
          </a:p>
          <a:p>
            <a:pPr marL="6985" algn="ctr">
              <a:lnSpc>
                <a:spcPct val="100000"/>
              </a:lnSpc>
              <a:spcBef>
                <a:spcPts val="120"/>
              </a:spcBef>
            </a:pPr>
            <a:r>
              <a:rPr sz="2000" spc="25" dirty="0"/>
              <a:t>Z</a:t>
            </a:r>
            <a:r>
              <a:rPr sz="2000" spc="15" dirty="0"/>
              <a:t>Í</a:t>
            </a:r>
            <a:r>
              <a:rPr sz="2000" spc="-30" dirty="0"/>
              <a:t>S</a:t>
            </a:r>
            <a:r>
              <a:rPr sz="2000" spc="10" dirty="0"/>
              <a:t>K</a:t>
            </a:r>
            <a:r>
              <a:rPr sz="2000" spc="25" dirty="0"/>
              <a:t>A</a:t>
            </a:r>
            <a:r>
              <a:rPr sz="2000" spc="-25" dirty="0"/>
              <a:t>L</a:t>
            </a:r>
            <a:r>
              <a:rPr sz="2000" spc="5" dirty="0"/>
              <a:t>I</a:t>
            </a:r>
            <a:r>
              <a:rPr sz="2000" spc="-65" dirty="0"/>
              <a:t> </a:t>
            </a:r>
            <a:r>
              <a:rPr sz="2000" spc="30" dirty="0"/>
              <a:t>J</a:t>
            </a:r>
            <a:r>
              <a:rPr sz="2000" spc="-30" dirty="0"/>
              <a:t>S</a:t>
            </a:r>
            <a:r>
              <a:rPr sz="2000" spc="5" dirty="0"/>
              <a:t>ME</a:t>
            </a:r>
            <a:r>
              <a:rPr sz="2000" spc="-95" dirty="0"/>
              <a:t> </a:t>
            </a:r>
            <a:r>
              <a:rPr sz="2000" spc="-20" dirty="0"/>
              <a:t>V</a:t>
            </a:r>
            <a:r>
              <a:rPr sz="2000" spc="-15" dirty="0"/>
              <a:t>E</a:t>
            </a:r>
            <a:r>
              <a:rPr sz="2000" spc="-25" dirty="0"/>
              <a:t>L</a:t>
            </a:r>
            <a:r>
              <a:rPr sz="2000" spc="10" dirty="0"/>
              <a:t>KÉ</a:t>
            </a:r>
            <a:r>
              <a:rPr sz="2000" spc="-25" dirty="0"/>
              <a:t> </a:t>
            </a:r>
            <a:r>
              <a:rPr sz="2000" spc="5" dirty="0"/>
              <a:t>M</a:t>
            </a:r>
            <a:r>
              <a:rPr sz="2000" spc="-30" dirty="0"/>
              <a:t>N</a:t>
            </a:r>
            <a:r>
              <a:rPr sz="2000" spc="10" dirty="0"/>
              <a:t>O</a:t>
            </a:r>
            <a:r>
              <a:rPr sz="2000" spc="25" dirty="0"/>
              <a:t>Ž</a:t>
            </a:r>
            <a:r>
              <a:rPr sz="2000" spc="-30" dirty="0"/>
              <a:t>S</a:t>
            </a:r>
            <a:r>
              <a:rPr sz="2000" spc="-10" dirty="0"/>
              <a:t>T</a:t>
            </a:r>
            <a:r>
              <a:rPr sz="2000" spc="-20" dirty="0"/>
              <a:t>V</a:t>
            </a:r>
            <a:r>
              <a:rPr sz="2000" spc="5" dirty="0"/>
              <a:t>Í</a:t>
            </a:r>
            <a:r>
              <a:rPr sz="2000" spc="-65" dirty="0"/>
              <a:t> </a:t>
            </a:r>
            <a:r>
              <a:rPr sz="2000" spc="-145" dirty="0"/>
              <a:t>P</a:t>
            </a:r>
            <a:r>
              <a:rPr sz="2000" spc="25" dirty="0"/>
              <a:t>Á</a:t>
            </a:r>
            <a:r>
              <a:rPr sz="2000" spc="-30" dirty="0"/>
              <a:t>S</a:t>
            </a:r>
            <a:r>
              <a:rPr sz="2000" spc="-15" dirty="0"/>
              <a:t>E</a:t>
            </a:r>
            <a:r>
              <a:rPr sz="2000" spc="10" dirty="0"/>
              <a:t>K</a:t>
            </a:r>
            <a:r>
              <a:rPr sz="2000" spc="-10" dirty="0"/>
              <a:t> </a:t>
            </a:r>
            <a:r>
              <a:rPr sz="2000" spc="25" dirty="0"/>
              <a:t>D</a:t>
            </a:r>
            <a:r>
              <a:rPr sz="2000" spc="10" dirty="0"/>
              <a:t>O</a:t>
            </a:r>
            <a:r>
              <a:rPr sz="2000" spc="-75" dirty="0"/>
              <a:t> </a:t>
            </a:r>
            <a:r>
              <a:rPr sz="2000" spc="10" dirty="0"/>
              <a:t>POK</a:t>
            </a:r>
            <a:r>
              <a:rPr sz="2000" spc="-30" dirty="0"/>
              <a:t>L</a:t>
            </a:r>
            <a:r>
              <a:rPr sz="2000" spc="25" dirty="0"/>
              <a:t>AD</a:t>
            </a:r>
            <a:r>
              <a:rPr sz="2000" spc="-15" dirty="0"/>
              <a:t>E</a:t>
            </a:r>
            <a:r>
              <a:rPr sz="2000" spc="10" dirty="0"/>
              <a:t>N</a:t>
            </a:r>
            <a:r>
              <a:rPr sz="2000" spc="-120" dirty="0"/>
              <a:t> </a:t>
            </a:r>
            <a:r>
              <a:rPr sz="2000" spc="10" dirty="0"/>
              <a:t>–</a:t>
            </a:r>
            <a:r>
              <a:rPr sz="2000" spc="35" dirty="0"/>
              <a:t> 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É</a:t>
            </a:r>
            <a:r>
              <a:rPr sz="2000" spc="5" dirty="0">
                <a:latin typeface="Calibri"/>
                <a:cs typeface="Calibri"/>
              </a:rPr>
              <a:t>M</a:t>
            </a:r>
            <a:r>
              <a:rPr sz="2000" spc="10" dirty="0">
                <a:latin typeface="Calibri"/>
                <a:cs typeface="Calibri"/>
              </a:rPr>
              <a:t>A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Calibri"/>
                <a:cs typeface="Calibri"/>
              </a:rPr>
              <a:t>H</a:t>
            </a:r>
            <a:r>
              <a:rPr sz="2000" spc="-20" dirty="0">
                <a:latin typeface="Calibri"/>
                <a:cs typeface="Calibri"/>
              </a:rPr>
              <a:t>U</a:t>
            </a:r>
            <a:r>
              <a:rPr sz="2000" spc="25" dirty="0">
                <a:latin typeface="Calibri"/>
                <a:cs typeface="Calibri"/>
              </a:rPr>
              <a:t>DB</a:t>
            </a:r>
            <a:r>
              <a:rPr sz="2000" spc="10" dirty="0">
                <a:latin typeface="Calibri"/>
                <a:cs typeface="Calibri"/>
              </a:rPr>
              <a:t>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556" y="1484839"/>
            <a:ext cx="2664333" cy="47364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00384" y="1523960"/>
            <a:ext cx="5395075" cy="47213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10160" algn="ctr">
              <a:lnSpc>
                <a:spcPct val="100000"/>
              </a:lnSpc>
            </a:pPr>
            <a:r>
              <a:rPr dirty="0"/>
              <a:t>O</a:t>
            </a:r>
            <a:r>
              <a:rPr spc="-30" dirty="0"/>
              <a:t>D</a:t>
            </a:r>
            <a:r>
              <a:rPr spc="-340" dirty="0"/>
              <a:t>P</a:t>
            </a:r>
            <a:r>
              <a:rPr dirty="0"/>
              <a:t>A</a:t>
            </a:r>
            <a:r>
              <a:rPr spc="-40" dirty="0"/>
              <a:t>D</a:t>
            </a:r>
            <a:r>
              <a:rPr spc="-80" dirty="0"/>
              <a:t>O</a:t>
            </a:r>
            <a:r>
              <a:rPr spc="-40" dirty="0"/>
              <a:t>V</a:t>
            </a:r>
            <a:r>
              <a:rPr dirty="0"/>
              <a:t>É</a:t>
            </a:r>
            <a:r>
              <a:rPr spc="60" dirty="0"/>
              <a:t> </a:t>
            </a:r>
            <a:r>
              <a:rPr spc="15" dirty="0"/>
              <a:t>T</a:t>
            </a:r>
            <a:r>
              <a:rPr spc="-114" dirty="0"/>
              <a:t>V</a:t>
            </a:r>
            <a:r>
              <a:rPr dirty="0"/>
              <a:t>OŘENÍ</a:t>
            </a:r>
          </a:p>
          <a:p>
            <a:pPr marL="10160" algn="ctr">
              <a:lnSpc>
                <a:spcPct val="100000"/>
              </a:lnSpc>
              <a:spcBef>
                <a:spcPts val="120"/>
              </a:spcBef>
            </a:pPr>
            <a:r>
              <a:rPr sz="2000" spc="40" dirty="0"/>
              <a:t>m</a:t>
            </a:r>
            <a:r>
              <a:rPr sz="2000" spc="-15" dirty="0"/>
              <a:t>o</a:t>
            </a:r>
            <a:r>
              <a:rPr sz="2000" spc="-35" dirty="0"/>
              <a:t>j</a:t>
            </a:r>
            <a:r>
              <a:rPr sz="2000" spc="10" dirty="0"/>
              <a:t>e</a:t>
            </a:r>
            <a:r>
              <a:rPr sz="2000" spc="-40" dirty="0"/>
              <a:t> </a:t>
            </a:r>
            <a:r>
              <a:rPr sz="2000" spc="40" dirty="0"/>
              <a:t>m</a:t>
            </a:r>
            <a:r>
              <a:rPr sz="2000" spc="-15" dirty="0"/>
              <a:t>ilov</a:t>
            </a:r>
            <a:r>
              <a:rPr sz="2000" spc="5" dirty="0"/>
              <a:t>a</a:t>
            </a:r>
            <a:r>
              <a:rPr sz="2000" spc="-5" dirty="0"/>
              <a:t>n</a:t>
            </a:r>
            <a:r>
              <a:rPr sz="2000" spc="10" dirty="0"/>
              <a:t>é</a:t>
            </a:r>
            <a:r>
              <a:rPr sz="2000" spc="-114" dirty="0"/>
              <a:t> </a:t>
            </a:r>
            <a:r>
              <a:rPr sz="2000" spc="-20" dirty="0"/>
              <a:t>k</a:t>
            </a:r>
            <a:r>
              <a:rPr sz="2000" spc="-105" dirty="0"/>
              <a:t>r</a:t>
            </a:r>
            <a:r>
              <a:rPr sz="2000" spc="5" dirty="0"/>
              <a:t>a</a:t>
            </a:r>
            <a:r>
              <a:rPr sz="2000" spc="-10" dirty="0"/>
              <a:t>bi</a:t>
            </a:r>
            <a:r>
              <a:rPr sz="2000" spc="-30" dirty="0"/>
              <a:t>č</a:t>
            </a:r>
            <a:r>
              <a:rPr sz="2000" spc="-20" dirty="0"/>
              <a:t>k</a:t>
            </a:r>
            <a:r>
              <a:rPr sz="2000" spc="5" dirty="0"/>
              <a:t>y</a:t>
            </a:r>
            <a:r>
              <a:rPr sz="2000" spc="125" dirty="0"/>
              <a:t> </a:t>
            </a:r>
            <a:r>
              <a:rPr sz="2000" spc="5" dirty="0"/>
              <a:t>a</a:t>
            </a:r>
            <a:r>
              <a:rPr sz="2000" dirty="0"/>
              <a:t> </a:t>
            </a:r>
            <a:r>
              <a:rPr sz="2000" spc="-20" dirty="0"/>
              <a:t>k</a:t>
            </a:r>
            <a:r>
              <a:rPr sz="2000" spc="-105" dirty="0"/>
              <a:t>r</a:t>
            </a:r>
            <a:r>
              <a:rPr sz="2000" spc="5" dirty="0"/>
              <a:t>a</a:t>
            </a:r>
            <a:r>
              <a:rPr sz="2000" spc="-10" dirty="0"/>
              <a:t>bi</a:t>
            </a:r>
            <a:r>
              <a:rPr sz="2000" spc="-30" dirty="0"/>
              <a:t>c</a:t>
            </a:r>
            <a:r>
              <a:rPr sz="2000" spc="10" dirty="0"/>
              <a:t>e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467538" y="1340738"/>
            <a:ext cx="4601474" cy="3451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9975" y="3428984"/>
            <a:ext cx="4283964" cy="3212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9525" algn="ctr">
              <a:lnSpc>
                <a:spcPct val="100000"/>
              </a:lnSpc>
            </a:pPr>
            <a:r>
              <a:rPr dirty="0"/>
              <a:t>O</a:t>
            </a:r>
            <a:r>
              <a:rPr spc="-30" dirty="0"/>
              <a:t>D</a:t>
            </a:r>
            <a:r>
              <a:rPr spc="-340" dirty="0"/>
              <a:t>P</a:t>
            </a:r>
            <a:r>
              <a:rPr dirty="0"/>
              <a:t>A</a:t>
            </a:r>
            <a:r>
              <a:rPr spc="-40" dirty="0"/>
              <a:t>D</a:t>
            </a:r>
            <a:r>
              <a:rPr spc="-80" dirty="0"/>
              <a:t>O</a:t>
            </a:r>
            <a:r>
              <a:rPr spc="-40" dirty="0"/>
              <a:t>V</a:t>
            </a:r>
            <a:r>
              <a:rPr dirty="0"/>
              <a:t>É</a:t>
            </a:r>
            <a:r>
              <a:rPr spc="60" dirty="0"/>
              <a:t> </a:t>
            </a:r>
            <a:r>
              <a:rPr spc="15" dirty="0"/>
              <a:t>T</a:t>
            </a:r>
            <a:r>
              <a:rPr spc="-114" dirty="0"/>
              <a:t>V</a:t>
            </a:r>
            <a:r>
              <a:rPr dirty="0"/>
              <a:t>OŘENÍ</a:t>
            </a:r>
          </a:p>
          <a:p>
            <a:pPr marL="8255" algn="ctr">
              <a:lnSpc>
                <a:spcPct val="100000"/>
              </a:lnSpc>
              <a:spcBef>
                <a:spcPts val="120"/>
              </a:spcBef>
            </a:pPr>
            <a:r>
              <a:rPr sz="2000" spc="5" dirty="0"/>
              <a:t>a</a:t>
            </a:r>
            <a:r>
              <a:rPr sz="2000" spc="-20" dirty="0"/>
              <a:t>k</a:t>
            </a:r>
            <a:r>
              <a:rPr sz="2000" spc="-15" dirty="0"/>
              <a:t>v</a:t>
            </a:r>
            <a:r>
              <a:rPr sz="2000" spc="5" dirty="0"/>
              <a:t>á</a:t>
            </a:r>
            <a:r>
              <a:rPr sz="2000" spc="-30" dirty="0"/>
              <a:t>r</a:t>
            </a:r>
            <a:r>
              <a:rPr sz="2000" spc="-15" dirty="0"/>
              <a:t>i</a:t>
            </a:r>
            <a:r>
              <a:rPr sz="2000" spc="-10" dirty="0"/>
              <a:t>u</a:t>
            </a:r>
            <a:r>
              <a:rPr sz="2000" spc="15" dirty="0"/>
              <a:t>m</a:t>
            </a:r>
            <a:r>
              <a:rPr sz="2000" spc="-50" dirty="0"/>
              <a:t> </a:t>
            </a:r>
            <a:r>
              <a:rPr sz="2000" spc="5" dirty="0"/>
              <a:t>v</a:t>
            </a:r>
            <a:r>
              <a:rPr sz="2000" spc="-20" dirty="0"/>
              <a:t> k</a:t>
            </a:r>
            <a:r>
              <a:rPr sz="2000" spc="-105" dirty="0"/>
              <a:t>r</a:t>
            </a:r>
            <a:r>
              <a:rPr sz="2000" spc="5" dirty="0"/>
              <a:t>a</a:t>
            </a:r>
            <a:r>
              <a:rPr sz="2000" spc="-10" dirty="0"/>
              <a:t>bi</a:t>
            </a:r>
            <a:r>
              <a:rPr sz="2000" spc="-30" dirty="0"/>
              <a:t>c</a:t>
            </a:r>
            <a:r>
              <a:rPr sz="2000" dirty="0"/>
              <a:t>i</a:t>
            </a:r>
            <a:r>
              <a:rPr sz="2000" spc="130" dirty="0"/>
              <a:t> </a:t>
            </a:r>
            <a:r>
              <a:rPr sz="2000" spc="-15" dirty="0"/>
              <a:t>o</a:t>
            </a:r>
            <a:r>
              <a:rPr sz="2000" spc="10" dirty="0"/>
              <a:t>d</a:t>
            </a:r>
            <a:r>
              <a:rPr sz="2000" spc="-20" dirty="0"/>
              <a:t> </a:t>
            </a:r>
            <a:r>
              <a:rPr sz="2000" spc="-10" dirty="0"/>
              <a:t>b</a:t>
            </a:r>
            <a:r>
              <a:rPr sz="2000" spc="-15" dirty="0"/>
              <a:t>o</a:t>
            </a:r>
            <a:r>
              <a:rPr sz="2000" spc="5" dirty="0"/>
              <a:t>t,</a:t>
            </a:r>
            <a:r>
              <a:rPr sz="2000" spc="-70" dirty="0"/>
              <a:t> </a:t>
            </a:r>
            <a:r>
              <a:rPr sz="2000" spc="25" dirty="0"/>
              <a:t>z</a:t>
            </a:r>
            <a:r>
              <a:rPr sz="2000" spc="5" dirty="0"/>
              <a:t>a</a:t>
            </a:r>
            <a:r>
              <a:rPr sz="2000" spc="35" dirty="0"/>
              <a:t>s</a:t>
            </a:r>
            <a:r>
              <a:rPr sz="2000" spc="-20" dirty="0"/>
              <a:t>k</a:t>
            </a:r>
            <a:r>
              <a:rPr sz="2000" spc="-15" dirty="0"/>
              <a:t>l</a:t>
            </a:r>
            <a:r>
              <a:rPr sz="2000" spc="-30" dirty="0"/>
              <a:t>e</a:t>
            </a:r>
            <a:r>
              <a:rPr sz="2000" spc="-10" dirty="0"/>
              <a:t>n</a:t>
            </a:r>
            <a:r>
              <a:rPr sz="2000" spc="10" dirty="0"/>
              <a:t>o</a:t>
            </a:r>
            <a:r>
              <a:rPr sz="2000" spc="-100" dirty="0"/>
              <a:t> </a:t>
            </a:r>
            <a:r>
              <a:rPr sz="2000" spc="-10" dirty="0"/>
              <a:t>p</a:t>
            </a:r>
            <a:r>
              <a:rPr sz="2000" spc="-15" dirty="0"/>
              <a:t>o</a:t>
            </a:r>
            <a:r>
              <a:rPr sz="2000" spc="5" dirty="0"/>
              <a:t>t</a:t>
            </a:r>
            <a:r>
              <a:rPr sz="2000" spc="-110" dirty="0"/>
              <a:t>r</a:t>
            </a:r>
            <a:r>
              <a:rPr sz="2000" spc="5" dirty="0"/>
              <a:t>a</a:t>
            </a:r>
            <a:r>
              <a:rPr sz="2000" spc="-10" dirty="0"/>
              <a:t>vin</a:t>
            </a:r>
            <a:r>
              <a:rPr sz="2000" spc="5" dirty="0"/>
              <a:t>á</a:t>
            </a:r>
            <a:r>
              <a:rPr sz="2000" spc="-30" dirty="0"/>
              <a:t>ř</a:t>
            </a:r>
            <a:r>
              <a:rPr sz="2000" spc="30" dirty="0"/>
              <a:t>s</a:t>
            </a:r>
            <a:r>
              <a:rPr sz="2000" spc="-95" dirty="0"/>
              <a:t>k</a:t>
            </a:r>
            <a:r>
              <a:rPr sz="2000" spc="-15" dirty="0"/>
              <a:t>o</a:t>
            </a:r>
            <a:r>
              <a:rPr sz="2000" spc="10" dirty="0"/>
              <a:t>u</a:t>
            </a:r>
            <a:r>
              <a:rPr sz="2000" spc="-20" dirty="0"/>
              <a:t> </a:t>
            </a:r>
            <a:r>
              <a:rPr sz="2000" spc="-90" dirty="0"/>
              <a:t>f</a:t>
            </a:r>
            <a:r>
              <a:rPr sz="2000" spc="-15" dirty="0"/>
              <a:t>óli</a:t>
            </a:r>
            <a:r>
              <a:rPr sz="2000" dirty="0"/>
              <a:t>í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1187628" y="1324922"/>
            <a:ext cx="6401683" cy="4801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1452245">
              <a:lnSpc>
                <a:spcPct val="100000"/>
              </a:lnSpc>
            </a:pPr>
            <a:r>
              <a:rPr dirty="0"/>
              <a:t>O</a:t>
            </a:r>
            <a:r>
              <a:rPr spc="-30" dirty="0"/>
              <a:t>D</a:t>
            </a:r>
            <a:r>
              <a:rPr spc="-340" dirty="0"/>
              <a:t>P</a:t>
            </a:r>
            <a:r>
              <a:rPr dirty="0"/>
              <a:t>A</a:t>
            </a:r>
            <a:r>
              <a:rPr spc="-40" dirty="0"/>
              <a:t>D</a:t>
            </a:r>
            <a:r>
              <a:rPr spc="-80" dirty="0"/>
              <a:t>O</a:t>
            </a:r>
            <a:r>
              <a:rPr spc="-40" dirty="0"/>
              <a:t>V</a:t>
            </a:r>
            <a:r>
              <a:rPr dirty="0"/>
              <a:t>É</a:t>
            </a:r>
            <a:r>
              <a:rPr spc="60" dirty="0"/>
              <a:t> </a:t>
            </a:r>
            <a:r>
              <a:rPr spc="15" dirty="0"/>
              <a:t>T</a:t>
            </a:r>
            <a:r>
              <a:rPr spc="-114" dirty="0"/>
              <a:t>V</a:t>
            </a:r>
            <a:r>
              <a:rPr dirty="0"/>
              <a:t>OŘENÍ</a:t>
            </a:r>
          </a:p>
          <a:p>
            <a:pPr marL="1395095">
              <a:lnSpc>
                <a:spcPct val="100000"/>
              </a:lnSpc>
              <a:spcBef>
                <a:spcPts val="120"/>
              </a:spcBef>
            </a:pPr>
            <a:r>
              <a:rPr sz="2000" spc="-10" dirty="0"/>
              <a:t>p</a:t>
            </a:r>
            <a:r>
              <a:rPr sz="2000" spc="-15" dirty="0"/>
              <a:t>o</a:t>
            </a:r>
            <a:r>
              <a:rPr sz="2000" spc="-10" dirty="0"/>
              <a:t>h</a:t>
            </a:r>
            <a:r>
              <a:rPr sz="2000" spc="-20" dirty="0"/>
              <a:t>y</a:t>
            </a:r>
            <a:r>
              <a:rPr sz="2000" spc="-10" dirty="0"/>
              <a:t>b</a:t>
            </a:r>
            <a:r>
              <a:rPr sz="2000" spc="-15" dirty="0"/>
              <a:t>liv</a:t>
            </a:r>
            <a:r>
              <a:rPr sz="2000" spc="5" dirty="0"/>
              <a:t>á</a:t>
            </a:r>
            <a:r>
              <a:rPr sz="2000" spc="-75" dirty="0"/>
              <a:t> </a:t>
            </a:r>
            <a:r>
              <a:rPr sz="2000" spc="-15" dirty="0"/>
              <a:t>lo</a:t>
            </a:r>
            <a:r>
              <a:rPr sz="2000" spc="-10" dirty="0"/>
              <a:t>u</a:t>
            </a:r>
            <a:r>
              <a:rPr sz="2000" spc="5" dirty="0"/>
              <a:t>t</a:t>
            </a:r>
            <a:r>
              <a:rPr sz="2000" spc="-25" dirty="0"/>
              <a:t>k</a:t>
            </a:r>
            <a:r>
              <a:rPr sz="2000" spc="5" dirty="0"/>
              <a:t>a</a:t>
            </a:r>
            <a:r>
              <a:rPr sz="2000" dirty="0"/>
              <a:t> </a:t>
            </a:r>
            <a:r>
              <a:rPr sz="2000" spc="-10" dirty="0"/>
              <a:t>h</a:t>
            </a:r>
            <a:r>
              <a:rPr sz="2000" spc="5" dirty="0"/>
              <a:t>a</a:t>
            </a:r>
            <a:r>
              <a:rPr sz="2000" spc="-5" dirty="0"/>
              <a:t>d</a:t>
            </a:r>
            <a:r>
              <a:rPr sz="2000" spc="5" dirty="0"/>
              <a:t>a</a:t>
            </a:r>
            <a:r>
              <a:rPr sz="2000" dirty="0"/>
              <a:t> </a:t>
            </a:r>
            <a:r>
              <a:rPr sz="2000" spc="5" dirty="0"/>
              <a:t>a</a:t>
            </a:r>
            <a:r>
              <a:rPr sz="2000" spc="-75" dirty="0"/>
              <a:t> </a:t>
            </a:r>
            <a:r>
              <a:rPr sz="2000" spc="-10" dirty="0"/>
              <a:t>b</a:t>
            </a:r>
            <a:r>
              <a:rPr sz="2000" spc="-30" dirty="0"/>
              <a:t>e</a:t>
            </a:r>
            <a:r>
              <a:rPr sz="2000" spc="5" dirty="0"/>
              <a:t>t</a:t>
            </a:r>
            <a:r>
              <a:rPr sz="2000" spc="-25" dirty="0"/>
              <a:t>l</a:t>
            </a:r>
            <a:r>
              <a:rPr sz="2000" spc="-30" dirty="0"/>
              <a:t>é</a:t>
            </a:r>
            <a:r>
              <a:rPr sz="2000" spc="15" dirty="0"/>
              <a:t>m</a:t>
            </a:r>
            <a:r>
              <a:rPr sz="2000" spc="95" dirty="0"/>
              <a:t> </a:t>
            </a:r>
            <a:r>
              <a:rPr sz="2000" spc="5" dirty="0"/>
              <a:t>z</a:t>
            </a:r>
            <a:r>
              <a:rPr sz="2000" spc="-60" dirty="0"/>
              <a:t> </a:t>
            </a:r>
            <a:r>
              <a:rPr sz="2000" spc="-10" dirty="0"/>
              <a:t>p</a:t>
            </a:r>
            <a:r>
              <a:rPr sz="2000" spc="-15" dirty="0"/>
              <a:t>l</a:t>
            </a:r>
            <a:r>
              <a:rPr sz="2000" spc="5" dirty="0"/>
              <a:t>at</a:t>
            </a:r>
            <a:r>
              <a:rPr sz="2000" spc="-10" dirty="0"/>
              <a:t> </a:t>
            </a:r>
            <a:r>
              <a:rPr sz="2000" spc="-15" dirty="0"/>
              <a:t>o</a:t>
            </a:r>
            <a:r>
              <a:rPr sz="2000" spc="10" dirty="0"/>
              <a:t>d</a:t>
            </a:r>
            <a:r>
              <a:rPr sz="2000" spc="-20" dirty="0"/>
              <a:t> </a:t>
            </a:r>
            <a:r>
              <a:rPr sz="2000" spc="-15" dirty="0"/>
              <a:t>v</a:t>
            </a:r>
            <a:r>
              <a:rPr sz="2000" spc="5" dirty="0"/>
              <a:t>a</a:t>
            </a:r>
            <a:r>
              <a:rPr sz="2000" spc="-35" dirty="0"/>
              <a:t>j</a:t>
            </a:r>
            <a:r>
              <a:rPr sz="2000" spc="-15" dirty="0"/>
              <a:t>í</a:t>
            </a:r>
            <a:r>
              <a:rPr sz="2000" spc="-30" dirty="0"/>
              <a:t>če</a:t>
            </a:r>
            <a:r>
              <a:rPr sz="2000" spc="5" dirty="0"/>
              <a:t>k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179514" y="1480047"/>
            <a:ext cx="3510412" cy="4680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51909" y="1638031"/>
            <a:ext cx="4788042" cy="3285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499109">
              <a:lnSpc>
                <a:spcPct val="100000"/>
              </a:lnSpc>
            </a:pPr>
            <a:r>
              <a:rPr spc="-80" dirty="0"/>
              <a:t>R</a:t>
            </a:r>
            <a:r>
              <a:rPr spc="-35" dirty="0"/>
              <a:t>e</a:t>
            </a:r>
            <a:r>
              <a:rPr dirty="0"/>
              <a:t>c</a:t>
            </a:r>
            <a:r>
              <a:rPr spc="15" dirty="0"/>
              <a:t>y</a:t>
            </a:r>
            <a:r>
              <a:rPr dirty="0"/>
              <a:t>k</a:t>
            </a:r>
            <a:r>
              <a:rPr spc="40" dirty="0"/>
              <a:t>l</a:t>
            </a:r>
            <a:r>
              <a:rPr dirty="0"/>
              <a:t>o</a:t>
            </a:r>
            <a:r>
              <a:rPr spc="-60" dirty="0"/>
              <a:t>v</a:t>
            </a:r>
            <a:r>
              <a:rPr spc="-25" dirty="0"/>
              <a:t>a</a:t>
            </a:r>
            <a:r>
              <a:rPr dirty="0"/>
              <a:t>ná</a:t>
            </a:r>
            <a:r>
              <a:rPr spc="-195" dirty="0"/>
              <a:t> </a:t>
            </a:r>
            <a:r>
              <a:rPr spc="-15" dirty="0"/>
              <a:t>m</a:t>
            </a:r>
            <a:r>
              <a:rPr dirty="0"/>
              <a:t>ódní p</a:t>
            </a:r>
            <a:r>
              <a:rPr spc="-45" dirty="0"/>
              <a:t>ř</a:t>
            </a:r>
            <a:r>
              <a:rPr spc="-35" dirty="0"/>
              <a:t>e</a:t>
            </a:r>
            <a:r>
              <a:rPr dirty="0"/>
              <a:t>h</a:t>
            </a:r>
            <a:r>
              <a:rPr spc="30" dirty="0"/>
              <a:t>lí</a:t>
            </a:r>
            <a:r>
              <a:rPr dirty="0"/>
              <a:t>d</a:t>
            </a:r>
            <a:r>
              <a:rPr spc="-65" dirty="0"/>
              <a:t>k</a:t>
            </a:r>
            <a:r>
              <a:rPr dirty="0"/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1043610" y="1556717"/>
            <a:ext cx="2547999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1939" y="1484769"/>
            <a:ext cx="3284738" cy="4773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1471295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M</a:t>
            </a:r>
            <a:r>
              <a:rPr spc="10" dirty="0">
                <a:latin typeface="Calibri"/>
                <a:cs typeface="Calibri"/>
              </a:rPr>
              <a:t>g</a:t>
            </a:r>
            <a:r>
              <a:rPr spc="-420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.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spc="-40" dirty="0">
                <a:latin typeface="Calibri"/>
                <a:cs typeface="Calibri"/>
              </a:rPr>
              <a:t>M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20" dirty="0">
                <a:latin typeface="Calibri"/>
                <a:cs typeface="Calibri"/>
              </a:rPr>
              <a:t>r</a:t>
            </a:r>
            <a:r>
              <a:rPr spc="25" dirty="0">
                <a:latin typeface="Calibri"/>
                <a:cs typeface="Calibri"/>
              </a:rPr>
              <a:t>i</a:t>
            </a:r>
            <a:r>
              <a:rPr dirty="0">
                <a:latin typeface="Calibri"/>
                <a:cs typeface="Calibri"/>
              </a:rPr>
              <a:t>e</a:t>
            </a:r>
            <a:r>
              <a:rPr spc="-210" dirty="0">
                <a:latin typeface="Times New Roman"/>
                <a:cs typeface="Times New Roman"/>
              </a:rPr>
              <a:t> </a:t>
            </a:r>
            <a:r>
              <a:rPr spc="-265" dirty="0">
                <a:latin typeface="Calibri"/>
                <a:cs typeface="Calibri"/>
              </a:rPr>
              <a:t>V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55" dirty="0">
                <a:latin typeface="Calibri"/>
                <a:cs typeface="Calibri"/>
              </a:rPr>
              <a:t>v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5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60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á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66" y="1508288"/>
            <a:ext cx="7673340" cy="1318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2499"/>
              </a:lnSpc>
              <a:buFont typeface="Arial"/>
              <a:buChar char="•"/>
              <a:tabLst>
                <a:tab pos="356235" algn="l"/>
              </a:tabLst>
            </a:pPr>
            <a:r>
              <a:rPr sz="2750" spc="-20" dirty="0">
                <a:latin typeface="Calibri"/>
                <a:cs typeface="Calibri"/>
              </a:rPr>
              <a:t>A</a:t>
            </a:r>
            <a:r>
              <a:rPr sz="2750" spc="5" dirty="0">
                <a:latin typeface="Calibri"/>
                <a:cs typeface="Calibri"/>
              </a:rPr>
              <a:t>r</a:t>
            </a:r>
            <a:r>
              <a:rPr sz="2750" spc="-20" dirty="0">
                <a:latin typeface="Calibri"/>
                <a:cs typeface="Calibri"/>
              </a:rPr>
              <a:t>t</a:t>
            </a:r>
            <a:r>
              <a:rPr sz="2750" spc="-25" dirty="0">
                <a:latin typeface="Calibri"/>
                <a:cs typeface="Calibri"/>
              </a:rPr>
              <a:t>e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-25" dirty="0">
                <a:latin typeface="Calibri"/>
                <a:cs typeface="Calibri"/>
              </a:rPr>
              <a:t>e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25" dirty="0">
                <a:latin typeface="Calibri"/>
                <a:cs typeface="Calibri"/>
              </a:rPr>
              <a:t>a</a:t>
            </a:r>
            <a:r>
              <a:rPr sz="2750" spc="-25" dirty="0">
                <a:latin typeface="Calibri"/>
                <a:cs typeface="Calibri"/>
              </a:rPr>
              <a:t>peu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5" dirty="0">
                <a:latin typeface="Calibri"/>
                <a:cs typeface="Calibri"/>
              </a:rPr>
              <a:t>,</a:t>
            </a:r>
            <a:r>
              <a:rPr sz="2750" dirty="0">
                <a:latin typeface="Calibri"/>
                <a:cs typeface="Calibri"/>
              </a:rPr>
              <a:t> </a:t>
            </a:r>
            <a:r>
              <a:rPr sz="2750" spc="-295" dirty="0">
                <a:latin typeface="Calibri"/>
                <a:cs typeface="Calibri"/>
              </a:rPr>
              <a:t> </a:t>
            </a:r>
            <a:r>
              <a:rPr sz="2750" spc="-25" dirty="0">
                <a:latin typeface="Calibri"/>
                <a:cs typeface="Calibri"/>
              </a:rPr>
              <a:t>u</a:t>
            </a:r>
            <a:r>
              <a:rPr sz="2750" spc="25" dirty="0">
                <a:latin typeface="Calibri"/>
                <a:cs typeface="Calibri"/>
              </a:rPr>
              <a:t>č</a:t>
            </a:r>
            <a:r>
              <a:rPr sz="2750" spc="-35" dirty="0">
                <a:latin typeface="Calibri"/>
                <a:cs typeface="Calibri"/>
              </a:rPr>
              <a:t>i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-25" dirty="0">
                <a:latin typeface="Calibri"/>
                <a:cs typeface="Calibri"/>
              </a:rPr>
              <a:t>e</a:t>
            </a:r>
            <a:r>
              <a:rPr sz="2750" spc="5" dirty="0">
                <a:latin typeface="Calibri"/>
                <a:cs typeface="Calibri"/>
              </a:rPr>
              <a:t>l</a:t>
            </a:r>
            <a:r>
              <a:rPr sz="2750" spc="85" dirty="0">
                <a:latin typeface="Calibri"/>
                <a:cs typeface="Calibri"/>
              </a:rPr>
              <a:t> </a:t>
            </a:r>
            <a:r>
              <a:rPr sz="2750" spc="45" dirty="0">
                <a:latin typeface="Calibri"/>
                <a:cs typeface="Calibri"/>
              </a:rPr>
              <a:t>M</a:t>
            </a:r>
            <a:r>
              <a:rPr sz="2750" spc="5" dirty="0">
                <a:latin typeface="Calibri"/>
                <a:cs typeface="Calibri"/>
              </a:rPr>
              <a:t>Š,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spc="-15" dirty="0">
                <a:latin typeface="Calibri"/>
                <a:cs typeface="Calibri"/>
              </a:rPr>
              <a:t>Z</a:t>
            </a:r>
            <a:r>
              <a:rPr sz="2750" spc="5" dirty="0">
                <a:latin typeface="Calibri"/>
                <a:cs typeface="Calibri"/>
              </a:rPr>
              <a:t>Š,</a:t>
            </a:r>
            <a:r>
              <a:rPr sz="2750" spc="105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SŠ,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spc="25" dirty="0">
                <a:latin typeface="Calibri"/>
                <a:cs typeface="Calibri"/>
              </a:rPr>
              <a:t>v</a:t>
            </a:r>
            <a:r>
              <a:rPr sz="2750" spc="-25" dirty="0">
                <a:latin typeface="Calibri"/>
                <a:cs typeface="Calibri"/>
              </a:rPr>
              <a:t>ed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-25" dirty="0">
                <a:latin typeface="Calibri"/>
                <a:cs typeface="Calibri"/>
              </a:rPr>
              <a:t>u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5" dirty="0">
                <a:latin typeface="Calibri"/>
                <a:cs typeface="Calibri"/>
              </a:rPr>
              <a:t>í</a:t>
            </a:r>
            <a:r>
              <a:rPr sz="2750" spc="85" dirty="0">
                <a:latin typeface="Calibri"/>
                <a:cs typeface="Calibri"/>
              </a:rPr>
              <a:t> </a:t>
            </a:r>
            <a:r>
              <a:rPr sz="2750" spc="25" dirty="0">
                <a:latin typeface="Calibri"/>
                <a:cs typeface="Calibri"/>
              </a:rPr>
              <a:t>v</a:t>
            </a:r>
            <a:r>
              <a:rPr sz="2750" spc="20" dirty="0">
                <a:latin typeface="Calibri"/>
                <a:cs typeface="Calibri"/>
              </a:rPr>
              <a:t>ý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-50" dirty="0">
                <a:latin typeface="Calibri"/>
                <a:cs typeface="Calibri"/>
              </a:rPr>
              <a:t>v</a:t>
            </a:r>
            <a:r>
              <a:rPr sz="2750" spc="25" dirty="0">
                <a:latin typeface="Calibri"/>
                <a:cs typeface="Calibri"/>
              </a:rPr>
              <a:t>a</a:t>
            </a:r>
            <a:r>
              <a:rPr sz="2750" spc="5" dirty="0">
                <a:latin typeface="Calibri"/>
                <a:cs typeface="Calibri"/>
              </a:rPr>
              <a:t>r</a:t>
            </a:r>
            <a:r>
              <a:rPr sz="2750" spc="-95" dirty="0">
                <a:latin typeface="Calibri"/>
                <a:cs typeface="Calibri"/>
              </a:rPr>
              <a:t>n</a:t>
            </a:r>
            <a:r>
              <a:rPr sz="2750" spc="20" dirty="0">
                <a:latin typeface="Calibri"/>
                <a:cs typeface="Calibri"/>
              </a:rPr>
              <a:t>ý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10" dirty="0">
                <a:latin typeface="Calibri"/>
                <a:cs typeface="Calibri"/>
              </a:rPr>
              <a:t>h</a:t>
            </a:r>
            <a:r>
              <a:rPr sz="2750" spc="5" dirty="0">
                <a:latin typeface="Calibri"/>
                <a:cs typeface="Calibri"/>
              </a:rPr>
              <a:t> </a:t>
            </a:r>
            <a:r>
              <a:rPr sz="2750" spc="15" dirty="0">
                <a:latin typeface="Calibri"/>
                <a:cs typeface="Calibri"/>
              </a:rPr>
              <a:t>k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-25" dirty="0">
                <a:latin typeface="Calibri"/>
                <a:cs typeface="Calibri"/>
              </a:rPr>
              <a:t>u</a:t>
            </a:r>
            <a:r>
              <a:rPr sz="2750" spc="35" dirty="0">
                <a:latin typeface="Calibri"/>
                <a:cs typeface="Calibri"/>
              </a:rPr>
              <a:t>ž</a:t>
            </a:r>
            <a:r>
              <a:rPr sz="2750" spc="15" dirty="0">
                <a:latin typeface="Calibri"/>
                <a:cs typeface="Calibri"/>
              </a:rPr>
              <a:t>k</a:t>
            </a:r>
            <a:r>
              <a:rPr sz="2750" spc="10" dirty="0">
                <a:latin typeface="Calibri"/>
                <a:cs typeface="Calibri"/>
              </a:rPr>
              <a:t>ů</a:t>
            </a:r>
            <a:r>
              <a:rPr sz="2750" spc="9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a</a:t>
            </a:r>
            <a:r>
              <a:rPr sz="2750" spc="-5" dirty="0">
                <a:latin typeface="Calibri"/>
                <a:cs typeface="Calibri"/>
              </a:rPr>
              <a:t> </a:t>
            </a:r>
            <a:r>
              <a:rPr sz="2750" spc="-25" dirty="0">
                <a:latin typeface="Calibri"/>
                <a:cs typeface="Calibri"/>
              </a:rPr>
              <a:t>d</a:t>
            </a:r>
            <a:r>
              <a:rPr sz="2750" spc="-35" dirty="0">
                <a:latin typeface="Calibri"/>
                <a:cs typeface="Calibri"/>
              </a:rPr>
              <a:t>íl</a:t>
            </a:r>
            <a:r>
              <a:rPr sz="2750" spc="-25" dirty="0">
                <a:latin typeface="Calibri"/>
                <a:cs typeface="Calibri"/>
              </a:rPr>
              <a:t>en</a:t>
            </a:r>
            <a:r>
              <a:rPr sz="2750" spc="5" dirty="0">
                <a:latin typeface="Calibri"/>
                <a:cs typeface="Calibri"/>
              </a:rPr>
              <a:t>,</a:t>
            </a:r>
            <a:r>
              <a:rPr sz="2750" spc="254" dirty="0">
                <a:latin typeface="Calibri"/>
                <a:cs typeface="Calibri"/>
              </a:rPr>
              <a:t> </a:t>
            </a:r>
            <a:r>
              <a:rPr sz="2750" spc="25" dirty="0">
                <a:latin typeface="Calibri"/>
                <a:cs typeface="Calibri"/>
              </a:rPr>
              <a:t>v</a:t>
            </a:r>
            <a:r>
              <a:rPr sz="2750" spc="-25" dirty="0">
                <a:latin typeface="Calibri"/>
                <a:cs typeface="Calibri"/>
              </a:rPr>
              <a:t>ed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-25" dirty="0">
                <a:latin typeface="Calibri"/>
                <a:cs typeface="Calibri"/>
              </a:rPr>
              <a:t>u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5" dirty="0">
                <a:latin typeface="Calibri"/>
                <a:cs typeface="Calibri"/>
              </a:rPr>
              <a:t>í</a:t>
            </a:r>
            <a:r>
              <a:rPr sz="2750" spc="10" dirty="0">
                <a:latin typeface="Calibri"/>
                <a:cs typeface="Calibri"/>
              </a:rPr>
              <a:t> 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-25" dirty="0">
                <a:latin typeface="Calibri"/>
                <a:cs typeface="Calibri"/>
              </a:rPr>
              <a:t>e</a:t>
            </a:r>
            <a:r>
              <a:rPr sz="2750" spc="-35" dirty="0">
                <a:latin typeface="Calibri"/>
                <a:cs typeface="Calibri"/>
              </a:rPr>
              <a:t>l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25" dirty="0">
                <a:latin typeface="Calibri"/>
                <a:cs typeface="Calibri"/>
              </a:rPr>
              <a:t>á</a:t>
            </a:r>
            <a:r>
              <a:rPr sz="2750" spc="-25" dirty="0">
                <a:latin typeface="Calibri"/>
                <a:cs typeface="Calibri"/>
              </a:rPr>
              <a:t>b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25" dirty="0">
                <a:latin typeface="Calibri"/>
                <a:cs typeface="Calibri"/>
              </a:rPr>
              <a:t>v</a:t>
            </a:r>
            <a:r>
              <a:rPr sz="2750" spc="20" dirty="0">
                <a:latin typeface="Calibri"/>
                <a:cs typeface="Calibri"/>
              </a:rPr>
              <a:t>ý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10" dirty="0">
                <a:latin typeface="Calibri"/>
                <a:cs typeface="Calibri"/>
              </a:rPr>
              <a:t>h</a:t>
            </a:r>
            <a:r>
              <a:rPr sz="2750" spc="15" dirty="0">
                <a:latin typeface="Calibri"/>
                <a:cs typeface="Calibri"/>
              </a:rPr>
              <a:t> </a:t>
            </a:r>
            <a:r>
              <a:rPr sz="2750" spc="-25" dirty="0">
                <a:latin typeface="Calibri"/>
                <a:cs typeface="Calibri"/>
              </a:rPr>
              <a:t>he</a:t>
            </a:r>
            <a:r>
              <a:rPr sz="2750" spc="5" dirty="0">
                <a:latin typeface="Calibri"/>
                <a:cs typeface="Calibri"/>
              </a:rPr>
              <a:t>r</a:t>
            </a:r>
            <a:endParaRPr sz="275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6235" algn="l"/>
              </a:tabLst>
            </a:pPr>
            <a:r>
              <a:rPr sz="2750" spc="-85" dirty="0">
                <a:latin typeface="Calibri"/>
                <a:cs typeface="Calibri"/>
              </a:rPr>
              <a:t>K</a:t>
            </a:r>
            <a:r>
              <a:rPr sz="2750" spc="40" dirty="0">
                <a:latin typeface="Calibri"/>
                <a:cs typeface="Calibri"/>
              </a:rPr>
              <a:t>oo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-25" dirty="0">
                <a:latin typeface="Calibri"/>
                <a:cs typeface="Calibri"/>
              </a:rPr>
              <a:t>d</a:t>
            </a:r>
            <a:r>
              <a:rPr sz="2750" spc="-35" dirty="0">
                <a:latin typeface="Calibri"/>
                <a:cs typeface="Calibri"/>
              </a:rPr>
              <a:t>i</a:t>
            </a:r>
            <a:r>
              <a:rPr sz="2750" spc="-25" dirty="0">
                <a:latin typeface="Calibri"/>
                <a:cs typeface="Calibri"/>
              </a:rPr>
              <a:t>n</a:t>
            </a:r>
            <a:r>
              <a:rPr sz="2750" spc="25" dirty="0">
                <a:latin typeface="Calibri"/>
                <a:cs typeface="Calibri"/>
              </a:rPr>
              <a:t>á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40" dirty="0">
                <a:latin typeface="Calibri"/>
                <a:cs typeface="Calibri"/>
              </a:rPr>
              <a:t>o</a:t>
            </a:r>
            <a:r>
              <a:rPr sz="2750" spc="5" dirty="0">
                <a:latin typeface="Calibri"/>
                <a:cs typeface="Calibri"/>
              </a:rPr>
              <a:t>r</a:t>
            </a:r>
            <a:r>
              <a:rPr sz="2750" spc="130" dirty="0">
                <a:latin typeface="Calibri"/>
                <a:cs typeface="Calibri"/>
              </a:rPr>
              <a:t> </a:t>
            </a:r>
            <a:r>
              <a:rPr sz="2750" spc="45" dirty="0">
                <a:latin typeface="Calibri"/>
                <a:cs typeface="Calibri"/>
              </a:rPr>
              <a:t>M</a:t>
            </a:r>
            <a:r>
              <a:rPr sz="2750" spc="-20" dirty="0">
                <a:latin typeface="Calibri"/>
                <a:cs typeface="Calibri"/>
              </a:rPr>
              <a:t>A</a:t>
            </a:r>
            <a:r>
              <a:rPr sz="2750" spc="10" dirty="0">
                <a:latin typeface="Calibri"/>
                <a:cs typeface="Calibri"/>
              </a:rPr>
              <a:t>P</a:t>
            </a:r>
            <a:r>
              <a:rPr sz="2750" spc="110" dirty="0">
                <a:latin typeface="Calibri"/>
                <a:cs typeface="Calibri"/>
              </a:rPr>
              <a:t> </a:t>
            </a:r>
            <a:r>
              <a:rPr sz="2750" spc="-5" dirty="0">
                <a:latin typeface="Calibri"/>
                <a:cs typeface="Calibri"/>
              </a:rPr>
              <a:t>P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25" dirty="0">
                <a:latin typeface="Calibri"/>
                <a:cs typeface="Calibri"/>
              </a:rPr>
              <a:t>a</a:t>
            </a:r>
            <a:r>
              <a:rPr sz="2750" spc="-25" dirty="0">
                <a:latin typeface="Calibri"/>
                <a:cs typeface="Calibri"/>
              </a:rPr>
              <a:t>h</a:t>
            </a:r>
            <a:r>
              <a:rPr sz="2750" spc="10" dirty="0">
                <a:latin typeface="Calibri"/>
                <a:cs typeface="Calibri"/>
              </a:rPr>
              <a:t>a</a:t>
            </a:r>
            <a:r>
              <a:rPr sz="2750" spc="65" dirty="0">
                <a:latin typeface="Calibri"/>
                <a:cs typeface="Calibri"/>
              </a:rPr>
              <a:t> </a:t>
            </a:r>
            <a:r>
              <a:rPr sz="2750" spc="20" dirty="0">
                <a:latin typeface="Calibri"/>
                <a:cs typeface="Calibri"/>
              </a:rPr>
              <a:t>12</a:t>
            </a:r>
            <a:r>
              <a:rPr sz="2750" spc="5" dirty="0">
                <a:latin typeface="Calibri"/>
                <a:cs typeface="Calibri"/>
              </a:rPr>
              <a:t>,</a:t>
            </a:r>
            <a:r>
              <a:rPr sz="2750" spc="30" dirty="0">
                <a:latin typeface="Calibri"/>
                <a:cs typeface="Calibri"/>
              </a:rPr>
              <a:t> </a:t>
            </a:r>
            <a:r>
              <a:rPr sz="2750" spc="40" dirty="0">
                <a:latin typeface="Calibri"/>
                <a:cs typeface="Calibri"/>
              </a:rPr>
              <a:t>L</a:t>
            </a:r>
            <a:r>
              <a:rPr sz="2750" spc="-35" dirty="0">
                <a:latin typeface="Calibri"/>
                <a:cs typeface="Calibri"/>
              </a:rPr>
              <a:t>i</a:t>
            </a:r>
            <a:r>
              <a:rPr sz="2750" spc="-25" dirty="0">
                <a:latin typeface="Calibri"/>
                <a:cs typeface="Calibri"/>
              </a:rPr>
              <a:t>bu</a:t>
            </a:r>
            <a:r>
              <a:rPr sz="2750" spc="-30" dirty="0">
                <a:latin typeface="Calibri"/>
                <a:cs typeface="Calibri"/>
              </a:rPr>
              <a:t>š</a:t>
            </a:r>
            <a:r>
              <a:rPr sz="2750" spc="5" dirty="0">
                <a:latin typeface="Calibri"/>
                <a:cs typeface="Calibri"/>
              </a:rPr>
              <a:t>,</a:t>
            </a:r>
            <a:r>
              <a:rPr sz="2750" spc="180" dirty="0">
                <a:latin typeface="Calibri"/>
                <a:cs typeface="Calibri"/>
              </a:rPr>
              <a:t> </a:t>
            </a:r>
            <a:r>
              <a:rPr sz="2750" spc="-85" dirty="0">
                <a:latin typeface="Calibri"/>
                <a:cs typeface="Calibri"/>
              </a:rPr>
              <a:t>K</a:t>
            </a:r>
            <a:r>
              <a:rPr sz="2750" spc="-25" dirty="0">
                <a:latin typeface="Calibri"/>
                <a:cs typeface="Calibri"/>
              </a:rPr>
              <a:t>un</a:t>
            </a:r>
            <a:r>
              <a:rPr sz="2750" spc="-65" dirty="0">
                <a:latin typeface="Calibri"/>
                <a:cs typeface="Calibri"/>
              </a:rPr>
              <a:t>r</a:t>
            </a:r>
            <a:r>
              <a:rPr sz="2750" spc="25" dirty="0">
                <a:latin typeface="Calibri"/>
                <a:cs typeface="Calibri"/>
              </a:rPr>
              <a:t>a</a:t>
            </a:r>
            <a:r>
              <a:rPr sz="2750" spc="-30" dirty="0">
                <a:latin typeface="Calibri"/>
                <a:cs typeface="Calibri"/>
              </a:rPr>
              <a:t>t</a:t>
            </a:r>
            <a:r>
              <a:rPr sz="2750" spc="-35" dirty="0">
                <a:latin typeface="Calibri"/>
                <a:cs typeface="Calibri"/>
              </a:rPr>
              <a:t>i</a:t>
            </a:r>
            <a:r>
              <a:rPr sz="2750" spc="25" dirty="0">
                <a:latin typeface="Calibri"/>
                <a:cs typeface="Calibri"/>
              </a:rPr>
              <a:t>c</a:t>
            </a:r>
            <a:r>
              <a:rPr sz="2750" spc="10" dirty="0">
                <a:latin typeface="Calibri"/>
                <a:cs typeface="Calibri"/>
              </a:rPr>
              <a:t>e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4389" y="3284982"/>
            <a:ext cx="2146554" cy="2937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48649" y="3284982"/>
            <a:ext cx="2670557" cy="3030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8191" y="3234052"/>
            <a:ext cx="2154807" cy="2988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5541" y="365119"/>
            <a:ext cx="4316730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dirty="0">
                <a:latin typeface="Calibri"/>
                <a:cs typeface="Calibri"/>
              </a:rPr>
              <a:t>O</a:t>
            </a:r>
            <a:r>
              <a:rPr sz="3950" spc="15" dirty="0">
                <a:latin typeface="Calibri"/>
                <a:cs typeface="Calibri"/>
              </a:rPr>
              <a:t>D</a:t>
            </a:r>
            <a:r>
              <a:rPr sz="3950" spc="-335" dirty="0">
                <a:latin typeface="Calibri"/>
                <a:cs typeface="Calibri"/>
              </a:rPr>
              <a:t>P</a:t>
            </a:r>
            <a:r>
              <a:rPr sz="3950" spc="20" dirty="0">
                <a:latin typeface="Calibri"/>
                <a:cs typeface="Calibri"/>
              </a:rPr>
              <a:t>AD</a:t>
            </a:r>
            <a:r>
              <a:rPr sz="3950" spc="-85" dirty="0">
                <a:latin typeface="Calibri"/>
                <a:cs typeface="Calibri"/>
              </a:rPr>
              <a:t>O</a:t>
            </a:r>
            <a:r>
              <a:rPr sz="3950" dirty="0">
                <a:latin typeface="Calibri"/>
                <a:cs typeface="Calibri"/>
              </a:rPr>
              <a:t>VÉ</a:t>
            </a:r>
            <a:r>
              <a:rPr sz="3950" spc="85" dirty="0">
                <a:latin typeface="Calibri"/>
                <a:cs typeface="Calibri"/>
              </a:rPr>
              <a:t> </a:t>
            </a:r>
            <a:r>
              <a:rPr sz="3950" spc="10" dirty="0">
                <a:latin typeface="Calibri"/>
                <a:cs typeface="Calibri"/>
              </a:rPr>
              <a:t>T</a:t>
            </a:r>
            <a:r>
              <a:rPr sz="3950" spc="-80" dirty="0">
                <a:latin typeface="Calibri"/>
                <a:cs typeface="Calibri"/>
              </a:rPr>
              <a:t>V</a:t>
            </a:r>
            <a:r>
              <a:rPr sz="3950" dirty="0">
                <a:latin typeface="Calibri"/>
                <a:cs typeface="Calibri"/>
              </a:rPr>
              <a:t>OŘ</a:t>
            </a:r>
            <a:r>
              <a:rPr sz="3950" spc="15" dirty="0">
                <a:latin typeface="Calibri"/>
                <a:cs typeface="Calibri"/>
              </a:rPr>
              <a:t>E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Í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6760" y="916058"/>
            <a:ext cx="7656195" cy="5054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k</a:t>
            </a:r>
            <a:r>
              <a:rPr sz="1800" spc="35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š</a:t>
            </a:r>
            <a:r>
              <a:rPr sz="1800" spc="35" dirty="0">
                <a:latin typeface="Calibri"/>
                <a:cs typeface="Calibri"/>
              </a:rPr>
              <a:t>í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spc="30" dirty="0">
                <a:latin typeface="Calibri"/>
                <a:cs typeface="Calibri"/>
              </a:rPr>
              <a:t>á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í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14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5" dirty="0">
                <a:latin typeface="Calibri"/>
                <a:cs typeface="Calibri"/>
              </a:rPr>
              <a:t>ý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spc="3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-15" dirty="0">
                <a:latin typeface="Calibri"/>
                <a:cs typeface="Calibri"/>
              </a:rPr>
              <a:t>č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spc="5" dirty="0">
                <a:latin typeface="Calibri"/>
                <a:cs typeface="Calibri"/>
              </a:rPr>
              <a:t>ý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h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25" dirty="0">
                <a:latin typeface="Calibri"/>
                <a:cs typeface="Calibri"/>
              </a:rPr>
              <a:t>p</a:t>
            </a:r>
            <a:r>
              <a:rPr sz="1800" spc="35" dirty="0">
                <a:latin typeface="Calibri"/>
                <a:cs typeface="Calibri"/>
              </a:rPr>
              <a:t>i</a:t>
            </a:r>
            <a:r>
              <a:rPr sz="1800" spc="25" dirty="0">
                <a:latin typeface="Calibri"/>
                <a:cs typeface="Calibri"/>
              </a:rPr>
              <a:t>d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0" dirty="0">
                <a:latin typeface="Calibri"/>
                <a:cs typeface="Calibri"/>
              </a:rPr>
              <a:t> </a:t>
            </a:r>
            <a:r>
              <a:rPr sz="1800" spc="-114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š</a:t>
            </a:r>
            <a:r>
              <a:rPr sz="1800" dirty="0">
                <a:latin typeface="Calibri"/>
                <a:cs typeface="Calibri"/>
              </a:rPr>
              <a:t>k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spc="20" dirty="0">
                <a:latin typeface="Calibri"/>
                <a:cs typeface="Calibri"/>
              </a:rPr>
              <a:t>ob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0" dirty="0">
                <a:latin typeface="Calibri"/>
                <a:cs typeface="Calibri"/>
              </a:rPr>
              <a:t>f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3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spc="35" dirty="0">
                <a:latin typeface="Calibri"/>
                <a:cs typeface="Calibri"/>
              </a:rPr>
              <a:t>i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ka</a:t>
            </a:r>
            <a:endParaRPr sz="1800">
              <a:latin typeface="Calibri"/>
              <a:cs typeface="Calibri"/>
            </a:endParaRPr>
          </a:p>
          <a:p>
            <a:pPr marR="12065" algn="ctr">
              <a:lnSpc>
                <a:spcPct val="100000"/>
              </a:lnSpc>
              <a:spcBef>
                <a:spcPts val="15"/>
              </a:spcBef>
            </a:pP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-114" dirty="0">
                <a:latin typeface="Calibri"/>
                <a:cs typeface="Calibri"/>
              </a:rPr>
              <a:t>z</a:t>
            </a:r>
            <a:r>
              <a:rPr sz="1800" spc="25" dirty="0">
                <a:latin typeface="Calibri"/>
                <a:cs typeface="Calibri"/>
              </a:rPr>
              <a:t>d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b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á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b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35" dirty="0">
                <a:latin typeface="Calibri"/>
                <a:cs typeface="Calibri"/>
              </a:rPr>
              <a:t>lí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spc="35" dirty="0">
                <a:latin typeface="Calibri"/>
                <a:cs typeface="Calibri"/>
              </a:rPr>
              <a:t>í</a:t>
            </a:r>
            <a:r>
              <a:rPr sz="1800" spc="210" dirty="0">
                <a:latin typeface="Calibri"/>
                <a:cs typeface="Calibri"/>
              </a:rPr>
              <a:t>m</a:t>
            </a:r>
            <a:r>
              <a:rPr sz="1800" spc="25" dirty="0">
                <a:latin typeface="Calibri"/>
                <a:cs typeface="Calibri"/>
              </a:rPr>
              <a:t>p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25" dirty="0">
                <a:latin typeface="Calibri"/>
                <a:cs typeface="Calibri"/>
              </a:rPr>
              <a:t>p</a:t>
            </a:r>
            <a:r>
              <a:rPr sz="1800" spc="35" dirty="0">
                <a:latin typeface="Calibri"/>
                <a:cs typeface="Calibri"/>
              </a:rPr>
              <a:t>í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u</a:t>
            </a:r>
            <a:r>
              <a:rPr sz="1800" dirty="0">
                <a:latin typeface="Calibri"/>
                <a:cs typeface="Calibri"/>
              </a:rPr>
              <a:t>tky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j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k</a:t>
            </a:r>
            <a:r>
              <a:rPr sz="1800" spc="35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š</a:t>
            </a:r>
            <a:r>
              <a:rPr sz="1800" spc="35" dirty="0">
                <a:latin typeface="Calibri"/>
                <a:cs typeface="Calibri"/>
              </a:rPr>
              <a:t>í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é</a:t>
            </a:r>
            <a:r>
              <a:rPr sz="1800" spc="-180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25" dirty="0">
                <a:latin typeface="Calibri"/>
                <a:cs typeface="Calibri"/>
              </a:rPr>
              <a:t>b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35" dirty="0">
                <a:latin typeface="Calibri"/>
                <a:cs typeface="Calibri"/>
              </a:rPr>
              <a:t>l</a:t>
            </a:r>
            <a:r>
              <a:rPr sz="1800" spc="20" dirty="0">
                <a:latin typeface="Calibri"/>
                <a:cs typeface="Calibri"/>
              </a:rPr>
              <a:t>ó</a:t>
            </a:r>
            <a:r>
              <a:rPr sz="1800" spc="25" dirty="0">
                <a:latin typeface="Calibri"/>
                <a:cs typeface="Calibri"/>
              </a:rPr>
              <a:t>n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35" dirty="0">
                <a:latin typeface="Calibri"/>
                <a:cs typeface="Calibri"/>
              </a:rPr>
              <a:t>í</a:t>
            </a:r>
            <a:r>
              <a:rPr sz="1800" spc="-15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406" y="2222754"/>
            <a:ext cx="3356213" cy="2517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82430" y="2132969"/>
            <a:ext cx="4389363" cy="3291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>
              <a:lnSpc>
                <a:spcPct val="100000"/>
              </a:lnSpc>
            </a:pPr>
            <a:r>
              <a:rPr sz="3950" dirty="0"/>
              <a:t>O</a:t>
            </a:r>
            <a:r>
              <a:rPr sz="3950" spc="15" dirty="0"/>
              <a:t>D</a:t>
            </a:r>
            <a:r>
              <a:rPr sz="3950" spc="-335" dirty="0"/>
              <a:t>P</a:t>
            </a:r>
            <a:r>
              <a:rPr sz="3950" spc="20" dirty="0"/>
              <a:t>AD</a:t>
            </a:r>
            <a:r>
              <a:rPr sz="3950" spc="-85" dirty="0"/>
              <a:t>O</a:t>
            </a:r>
            <a:r>
              <a:rPr sz="3950" dirty="0"/>
              <a:t>VÉ</a:t>
            </a:r>
            <a:r>
              <a:rPr sz="3950" spc="85" dirty="0"/>
              <a:t> </a:t>
            </a:r>
            <a:r>
              <a:rPr sz="3950" spc="10" dirty="0"/>
              <a:t>T</a:t>
            </a:r>
            <a:r>
              <a:rPr sz="3950" spc="-80" dirty="0"/>
              <a:t>V</a:t>
            </a:r>
            <a:r>
              <a:rPr sz="3950" dirty="0"/>
              <a:t>OŘ</a:t>
            </a:r>
            <a:r>
              <a:rPr sz="3950" spc="15" dirty="0"/>
              <a:t>E</a:t>
            </a:r>
            <a:r>
              <a:rPr sz="3950" spc="-20" dirty="0"/>
              <a:t>N</a:t>
            </a:r>
            <a:r>
              <a:rPr sz="3950" dirty="0"/>
              <a:t>Í</a:t>
            </a:r>
            <a:endParaRPr sz="3950"/>
          </a:p>
          <a:p>
            <a:pPr marL="12700" marR="5080" algn="ctr">
              <a:lnSpc>
                <a:spcPct val="100800"/>
              </a:lnSpc>
              <a:spcBef>
                <a:spcPts val="95"/>
              </a:spcBef>
            </a:pPr>
            <a:r>
              <a:rPr sz="1800" dirty="0"/>
              <a:t>k</a:t>
            </a:r>
            <a:r>
              <a:rPr sz="1800" spc="35" dirty="0"/>
              <a:t>a</a:t>
            </a:r>
            <a:r>
              <a:rPr sz="1800" spc="-35" dirty="0"/>
              <a:t>š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30" dirty="0"/>
              <a:t>á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50" dirty="0"/>
              <a:t> </a:t>
            </a:r>
            <a:r>
              <a:rPr sz="1800" dirty="0"/>
              <a:t>–</a:t>
            </a:r>
            <a:r>
              <a:rPr sz="1800" spc="-180" dirty="0"/>
              <a:t> 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spc="-15" dirty="0"/>
              <a:t>č</a:t>
            </a:r>
            <a:r>
              <a:rPr sz="1800" dirty="0"/>
              <a:t>ka</a:t>
            </a:r>
            <a:r>
              <a:rPr sz="1800" spc="5" dirty="0"/>
              <a:t> </a:t>
            </a:r>
            <a:r>
              <a:rPr sz="1800" spc="-15" dirty="0"/>
              <a:t>m</a:t>
            </a:r>
            <a:r>
              <a:rPr sz="1800" dirty="0"/>
              <a:t>á </a:t>
            </a:r>
            <a:r>
              <a:rPr sz="1800" spc="-40" dirty="0"/>
              <a:t>z</a:t>
            </a:r>
            <a:r>
              <a:rPr sz="1800" spc="30" dirty="0"/>
              <a:t>á</a:t>
            </a:r>
            <a:r>
              <a:rPr sz="1800" dirty="0"/>
              <a:t>k</a:t>
            </a:r>
            <a:r>
              <a:rPr sz="1800" spc="35" dirty="0"/>
              <a:t>l</a:t>
            </a:r>
            <a:r>
              <a:rPr sz="1800" spc="30" dirty="0"/>
              <a:t>a</a:t>
            </a:r>
            <a:r>
              <a:rPr sz="1800" dirty="0"/>
              <a:t>d</a:t>
            </a:r>
            <a:r>
              <a:rPr sz="1800" spc="-155" dirty="0"/>
              <a:t> </a:t>
            </a:r>
            <a:r>
              <a:rPr sz="1800" spc="25" dirty="0"/>
              <a:t>p</a:t>
            </a:r>
            <a:r>
              <a:rPr sz="1800" spc="20" dirty="0"/>
              <a:t>o</a:t>
            </a:r>
            <a:r>
              <a:rPr sz="1800" spc="35" dirty="0"/>
              <a:t>l</a:t>
            </a:r>
            <a:r>
              <a:rPr sz="1800" spc="5" dirty="0"/>
              <a:t>y</a:t>
            </a:r>
            <a:r>
              <a:rPr sz="1800" spc="-35" dirty="0"/>
              <a:t>s</a:t>
            </a:r>
            <a:r>
              <a:rPr sz="1800" dirty="0"/>
              <a:t>ty</a:t>
            </a:r>
            <a:r>
              <a:rPr sz="1800" spc="-30" dirty="0"/>
              <a:t>r</a:t>
            </a:r>
            <a:r>
              <a:rPr sz="1800" dirty="0"/>
              <a:t>é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dirty="0"/>
              <a:t>á</a:t>
            </a:r>
            <a:r>
              <a:rPr sz="1800" spc="-150" dirty="0"/>
              <a:t> 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spc="25" dirty="0"/>
              <a:t>u</a:t>
            </a:r>
            <a:r>
              <a:rPr sz="1800" spc="35" dirty="0"/>
              <a:t>l</a:t>
            </a:r>
            <a:r>
              <a:rPr sz="1800" dirty="0"/>
              <a:t>e</a:t>
            </a:r>
            <a:r>
              <a:rPr sz="1800" spc="-105" dirty="0"/>
              <a:t> </a:t>
            </a:r>
            <a:r>
              <a:rPr sz="1800" spc="25" dirty="0"/>
              <a:t>n</a:t>
            </a:r>
            <a:r>
              <a:rPr sz="1800" dirty="0"/>
              <a:t>a </a:t>
            </a:r>
            <a:r>
              <a:rPr sz="1800" spc="35" dirty="0"/>
              <a:t>l</a:t>
            </a:r>
            <a:r>
              <a:rPr sz="1800" spc="30" dirty="0"/>
              <a:t>a</a:t>
            </a:r>
            <a:r>
              <a:rPr sz="1800" spc="25" dirty="0"/>
              <a:t>h</a:t>
            </a:r>
            <a:r>
              <a:rPr sz="1800" spc="5" dirty="0"/>
              <a:t>v</a:t>
            </a:r>
            <a:r>
              <a:rPr sz="1800" spc="35" dirty="0"/>
              <a:t>i</a:t>
            </a:r>
            <a:r>
              <a:rPr sz="1800" dirty="0"/>
              <a:t>,</a:t>
            </a:r>
            <a:r>
              <a:rPr sz="1800" spc="-185" dirty="0"/>
              <a:t> </a:t>
            </a:r>
            <a:r>
              <a:rPr sz="1800" spc="25" dirty="0"/>
              <a:t>p</a:t>
            </a:r>
            <a:r>
              <a:rPr sz="1800" dirty="0"/>
              <a:t>t</a:t>
            </a:r>
            <a:r>
              <a:rPr sz="1800" spc="30" dirty="0"/>
              <a:t>á</a:t>
            </a:r>
            <a:r>
              <a:rPr sz="1800" spc="-15" dirty="0"/>
              <a:t>čc</a:t>
            </a:r>
            <a:r>
              <a:rPr sz="1800" dirty="0"/>
              <a:t>i</a:t>
            </a:r>
            <a:r>
              <a:rPr sz="1800" spc="-75" dirty="0"/>
              <a:t> </a:t>
            </a:r>
            <a:r>
              <a:rPr sz="1800" spc="15" dirty="0"/>
              <a:t>j</a:t>
            </a:r>
            <a:r>
              <a:rPr sz="1800" spc="-35" dirty="0"/>
              <a:t>s</a:t>
            </a:r>
            <a:r>
              <a:rPr sz="1800" spc="20" dirty="0"/>
              <a:t>o</a:t>
            </a:r>
            <a:r>
              <a:rPr sz="1800" dirty="0"/>
              <a:t>u</a:t>
            </a:r>
            <a:r>
              <a:rPr sz="1800" spc="-5" dirty="0"/>
              <a:t> </a:t>
            </a:r>
            <a:r>
              <a:rPr sz="1800" dirty="0"/>
              <a:t>z </a:t>
            </a:r>
            <a:r>
              <a:rPr sz="1800" spc="25" dirty="0"/>
              <a:t>p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spc="20" dirty="0"/>
              <a:t>o</a:t>
            </a:r>
            <a:r>
              <a:rPr sz="1800" spc="5" dirty="0"/>
              <a:t>vý</a:t>
            </a:r>
            <a:r>
              <a:rPr sz="1800" spc="-15" dirty="0"/>
              <a:t>c</a:t>
            </a:r>
            <a:r>
              <a:rPr sz="1800" dirty="0"/>
              <a:t>h </a:t>
            </a:r>
            <a:r>
              <a:rPr sz="1800" spc="25" dirty="0"/>
              <a:t>p</a:t>
            </a:r>
            <a:r>
              <a:rPr sz="1800" spc="5" dirty="0"/>
              <a:t>y</a:t>
            </a:r>
            <a:r>
              <a:rPr sz="1800" dirty="0"/>
              <a:t>t</a:t>
            </a:r>
            <a:r>
              <a:rPr sz="1800" spc="30" dirty="0"/>
              <a:t>l</a:t>
            </a:r>
            <a:r>
              <a:rPr sz="1800" spc="35" dirty="0"/>
              <a:t>í</a:t>
            </a:r>
            <a:r>
              <a:rPr sz="1800" dirty="0"/>
              <a:t>ků</a:t>
            </a:r>
            <a:r>
              <a:rPr sz="1800" spc="-150" dirty="0"/>
              <a:t> 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35" dirty="0"/>
              <a:t>l</a:t>
            </a:r>
            <a:r>
              <a:rPr sz="1800" spc="25" dirty="0"/>
              <a:t>n</a:t>
            </a:r>
            <a:r>
              <a:rPr sz="1800" dirty="0"/>
              <a:t>ě</a:t>
            </a:r>
            <a:r>
              <a:rPr sz="1800" spc="25" dirty="0"/>
              <a:t>n</a:t>
            </a:r>
            <a:r>
              <a:rPr sz="1800" spc="5" dirty="0"/>
              <a:t>ý</a:t>
            </a:r>
            <a:r>
              <a:rPr sz="1800" spc="-15" dirty="0"/>
              <a:t>c</a:t>
            </a:r>
            <a:r>
              <a:rPr sz="1800" dirty="0"/>
              <a:t>h</a:t>
            </a:r>
            <a:r>
              <a:rPr sz="1800" spc="-155" dirty="0"/>
              <a:t> 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35" dirty="0"/>
              <a:t>i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-15" dirty="0"/>
              <a:t>m</a:t>
            </a:r>
            <a:r>
              <a:rPr sz="1800" spc="35" dirty="0"/>
              <a:t>i</a:t>
            </a:r>
            <a:r>
              <a:rPr sz="1800" dirty="0"/>
              <a:t>,</a:t>
            </a:r>
            <a:r>
              <a:rPr sz="1800" spc="-185" dirty="0"/>
              <a:t> 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-30" dirty="0"/>
              <a:t>s</a:t>
            </a:r>
            <a:r>
              <a:rPr sz="1800" dirty="0"/>
              <a:t>te</a:t>
            </a:r>
            <a:r>
              <a:rPr sz="1800" spc="-110" dirty="0"/>
              <a:t> </a:t>
            </a:r>
            <a:r>
              <a:rPr sz="1800" spc="25" dirty="0"/>
              <a:t>n</a:t>
            </a:r>
            <a:r>
              <a:rPr sz="1800" dirty="0"/>
              <a:t>ě</a:t>
            </a:r>
            <a:r>
              <a:rPr sz="1800" spc="-70" dirty="0"/>
              <a:t>k</a:t>
            </a:r>
            <a:r>
              <a:rPr sz="1800" spc="20" dirty="0"/>
              <a:t>o</a:t>
            </a:r>
            <a:r>
              <a:rPr sz="1800" spc="35" dirty="0"/>
              <a:t>li</a:t>
            </a:r>
            <a:r>
              <a:rPr sz="1800" dirty="0"/>
              <a:t>k</a:t>
            </a:r>
            <a:r>
              <a:rPr sz="1800" spc="-180" dirty="0"/>
              <a:t> </a:t>
            </a:r>
            <a:r>
              <a:rPr sz="1800" spc="5" dirty="0"/>
              <a:t>v</a:t>
            </a:r>
            <a:r>
              <a:rPr sz="1800" spc="-30" dirty="0"/>
              <a:t>r</a:t>
            </a:r>
            <a:r>
              <a:rPr sz="1800" spc="-35" dirty="0"/>
              <a:t>s</a:t>
            </a:r>
            <a:r>
              <a:rPr sz="1800" dirty="0"/>
              <a:t>tev</a:t>
            </a:r>
            <a:r>
              <a:rPr sz="1800" spc="-25" dirty="0"/>
              <a:t> 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35" dirty="0"/>
              <a:t>i</a:t>
            </a:r>
            <a:r>
              <a:rPr sz="1800" dirty="0"/>
              <a:t>n</a:t>
            </a:r>
            <a:r>
              <a:rPr sz="1800" spc="-85" dirty="0"/>
              <a:t> 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-15" dirty="0"/>
              <a:t>m</a:t>
            </a:r>
            <a:r>
              <a:rPr sz="1800" spc="20" dirty="0"/>
              <a:t>o</a:t>
            </a:r>
            <a:r>
              <a:rPr sz="1800" spc="-15" dirty="0"/>
              <a:t>č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5" dirty="0"/>
              <a:t>ý</a:t>
            </a:r>
            <a:r>
              <a:rPr sz="1800" spc="-15" dirty="0"/>
              <a:t>c</a:t>
            </a:r>
            <a:r>
              <a:rPr sz="1800" dirty="0"/>
              <a:t>h</a:t>
            </a:r>
            <a:r>
              <a:rPr sz="1800" spc="-155" dirty="0"/>
              <a:t> </a:t>
            </a:r>
            <a:r>
              <a:rPr sz="1800" spc="5" dirty="0"/>
              <a:t>v</a:t>
            </a:r>
            <a:r>
              <a:rPr sz="1800" dirty="0"/>
              <a:t>e</a:t>
            </a:r>
            <a:r>
              <a:rPr sz="1800" spc="-35" dirty="0"/>
              <a:t> š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spc="20" dirty="0"/>
              <a:t>o</a:t>
            </a:r>
            <a:r>
              <a:rPr sz="1800" spc="25" dirty="0"/>
              <a:t>bu</a:t>
            </a:r>
            <a:r>
              <a:rPr sz="1800" dirty="0"/>
              <a:t>,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-15" dirty="0"/>
              <a:t>c</a:t>
            </a:r>
            <a:r>
              <a:rPr sz="1800" spc="25" dirty="0"/>
              <a:t>h</a:t>
            </a:r>
            <a:r>
              <a:rPr sz="1800" dirty="0"/>
              <a:t>te</a:t>
            </a:r>
            <a:r>
              <a:rPr sz="1800" spc="-35" dirty="0"/>
              <a:t> </a:t>
            </a:r>
            <a:r>
              <a:rPr sz="1800" spc="25" dirty="0"/>
              <a:t>d</a:t>
            </a:r>
            <a:r>
              <a:rPr sz="1800" spc="20" dirty="0"/>
              <a:t>o</a:t>
            </a:r>
            <a:r>
              <a:rPr sz="1800" spc="25" dirty="0"/>
              <a:t>b</a:t>
            </a:r>
            <a:r>
              <a:rPr sz="1800" spc="-30" dirty="0"/>
              <a:t>ř</a:t>
            </a:r>
            <a:r>
              <a:rPr sz="1800" dirty="0"/>
              <a:t>e</a:t>
            </a:r>
            <a:r>
              <a:rPr sz="1800" spc="-105" dirty="0"/>
              <a:t> </a:t>
            </a:r>
            <a:r>
              <a:rPr sz="1800" spc="25" dirty="0"/>
              <a:t>p</a:t>
            </a:r>
            <a:r>
              <a:rPr sz="1800" spc="-30" dirty="0"/>
              <a:t>r</a:t>
            </a:r>
            <a:r>
              <a:rPr sz="1800" spc="20" dirty="0"/>
              <a:t>o</a:t>
            </a:r>
            <a:r>
              <a:rPr sz="1800" spc="-35" dirty="0"/>
              <a:t>s</a:t>
            </a:r>
            <a:r>
              <a:rPr sz="1800" spc="-15" dirty="0"/>
              <a:t>c</a:t>
            </a:r>
            <a:r>
              <a:rPr sz="1800" spc="25" dirty="0"/>
              <a:t>hn</a:t>
            </a:r>
            <a:r>
              <a:rPr sz="1800" spc="20" dirty="0"/>
              <a:t>o</a:t>
            </a:r>
            <a:r>
              <a:rPr sz="1800" spc="25" dirty="0"/>
              <a:t>u</a:t>
            </a:r>
            <a:r>
              <a:rPr sz="1800" dirty="0"/>
              <a:t>t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755574" y="1700783"/>
            <a:ext cx="2026539" cy="4745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87801" y="1772777"/>
            <a:ext cx="3300465" cy="4400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2269" y="1699016"/>
            <a:ext cx="1846707" cy="2462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8854" y="4364559"/>
            <a:ext cx="2411729" cy="1808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3950" dirty="0"/>
              <a:t>O</a:t>
            </a:r>
            <a:r>
              <a:rPr sz="3950" spc="15" dirty="0"/>
              <a:t>D</a:t>
            </a:r>
            <a:r>
              <a:rPr sz="3950" spc="-335" dirty="0"/>
              <a:t>P</a:t>
            </a:r>
            <a:r>
              <a:rPr sz="3950" spc="20" dirty="0"/>
              <a:t>AD</a:t>
            </a:r>
            <a:r>
              <a:rPr sz="3950" spc="-85" dirty="0"/>
              <a:t>O</a:t>
            </a:r>
            <a:r>
              <a:rPr sz="3950" dirty="0"/>
              <a:t>VÉ</a:t>
            </a:r>
            <a:r>
              <a:rPr sz="3950" spc="85" dirty="0"/>
              <a:t> </a:t>
            </a:r>
            <a:r>
              <a:rPr sz="3950" spc="10" dirty="0"/>
              <a:t>T</a:t>
            </a:r>
            <a:r>
              <a:rPr sz="3950" spc="-80" dirty="0"/>
              <a:t>V</a:t>
            </a:r>
            <a:r>
              <a:rPr sz="3950" dirty="0"/>
              <a:t>OŘ</a:t>
            </a:r>
            <a:r>
              <a:rPr sz="3950" spc="15" dirty="0"/>
              <a:t>E</a:t>
            </a:r>
            <a:r>
              <a:rPr sz="3950" spc="-20" dirty="0"/>
              <a:t>N</a:t>
            </a:r>
            <a:r>
              <a:rPr sz="3950" dirty="0"/>
              <a:t>Í</a:t>
            </a:r>
            <a:endParaRPr sz="3950"/>
          </a:p>
          <a:p>
            <a:pPr marL="13970" marR="5080" algn="ctr">
              <a:lnSpc>
                <a:spcPct val="100800"/>
              </a:lnSpc>
              <a:spcBef>
                <a:spcPts val="95"/>
              </a:spcBef>
            </a:pPr>
            <a:r>
              <a:rPr sz="1800" spc="15" dirty="0"/>
              <a:t>j</a:t>
            </a:r>
            <a:r>
              <a:rPr sz="1800" dirty="0"/>
              <a:t>e</a:t>
            </a:r>
            <a:r>
              <a:rPr sz="1800" spc="25" dirty="0"/>
              <a:t>dn</a:t>
            </a:r>
            <a:r>
              <a:rPr sz="1800" spc="20" dirty="0"/>
              <a:t>o</a:t>
            </a:r>
            <a:r>
              <a:rPr sz="1800" spc="25" dirty="0"/>
              <a:t>du</a:t>
            </a:r>
            <a:r>
              <a:rPr sz="1800" spc="-15" dirty="0"/>
              <a:t>c</a:t>
            </a:r>
            <a:r>
              <a:rPr sz="1800" spc="25" dirty="0"/>
              <a:t>h</a:t>
            </a:r>
            <a:r>
              <a:rPr sz="1800" dirty="0"/>
              <a:t>é</a:t>
            </a:r>
            <a:r>
              <a:rPr sz="1800" spc="-180" dirty="0"/>
              <a:t> </a:t>
            </a:r>
            <a:r>
              <a:rPr sz="1800" dirty="0"/>
              <a:t>k</a:t>
            </a:r>
            <a:r>
              <a:rPr sz="1800" spc="35" dirty="0"/>
              <a:t>a</a:t>
            </a:r>
            <a:r>
              <a:rPr sz="1800" spc="-35" dirty="0"/>
              <a:t>š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30" dirty="0"/>
              <a:t>á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150" dirty="0"/>
              <a:t> </a:t>
            </a:r>
            <a:r>
              <a:rPr sz="1800" spc="35" dirty="0"/>
              <a:t>l</a:t>
            </a:r>
            <a:r>
              <a:rPr sz="1800" spc="30" dirty="0"/>
              <a:t>a</a:t>
            </a:r>
            <a:r>
              <a:rPr sz="1800" spc="25" dirty="0"/>
              <a:t>h</a:t>
            </a:r>
            <a:r>
              <a:rPr sz="1800" spc="5" dirty="0"/>
              <a:t>v</a:t>
            </a:r>
            <a:r>
              <a:rPr sz="1800" dirty="0"/>
              <a:t>í</a:t>
            </a:r>
            <a:r>
              <a:rPr sz="1800" spc="-150" dirty="0"/>
              <a:t> 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-15" dirty="0"/>
              <a:t>m</a:t>
            </a:r>
            <a:r>
              <a:rPr sz="1800" spc="20" dirty="0"/>
              <a:t>o</a:t>
            </a:r>
            <a:r>
              <a:rPr sz="1800" spc="-15" dirty="0"/>
              <a:t>č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5" dirty="0"/>
              <a:t>ý</a:t>
            </a:r>
            <a:r>
              <a:rPr sz="1800" spc="210" dirty="0"/>
              <a:t>m</a:t>
            </a:r>
            <a:r>
              <a:rPr sz="1800" dirty="0"/>
              <a:t>t</a:t>
            </a:r>
            <a:r>
              <a:rPr sz="1800" spc="15" dirty="0"/>
              <a:t>o</a:t>
            </a:r>
            <a:r>
              <a:rPr sz="1800" spc="30" dirty="0"/>
              <a:t>a</a:t>
            </a:r>
            <a:r>
              <a:rPr sz="1800" spc="35" dirty="0"/>
              <a:t>l</a:t>
            </a:r>
            <a:r>
              <a:rPr sz="1800" dirty="0"/>
              <a:t>et</a:t>
            </a:r>
            <a:r>
              <a:rPr sz="1800" spc="25" dirty="0"/>
              <a:t>n</a:t>
            </a:r>
            <a:r>
              <a:rPr sz="1800" spc="35" dirty="0"/>
              <a:t>í</a:t>
            </a:r>
            <a:r>
              <a:rPr sz="1800" spc="210" dirty="0"/>
              <a:t>m</a:t>
            </a:r>
            <a:r>
              <a:rPr sz="1800" spc="25" dirty="0"/>
              <a:t>b</a:t>
            </a:r>
            <a:r>
              <a:rPr sz="1800" spc="30" dirty="0"/>
              <a:t>a</a:t>
            </a:r>
            <a:r>
              <a:rPr sz="1800" spc="-30" dirty="0"/>
              <a:t>r</a:t>
            </a:r>
            <a:r>
              <a:rPr sz="1800" dirty="0"/>
              <a:t>e</a:t>
            </a:r>
            <a:r>
              <a:rPr sz="1800" spc="10" dirty="0"/>
              <a:t>v</a:t>
            </a:r>
            <a:r>
              <a:rPr sz="1800" spc="25" dirty="0"/>
              <a:t>n</a:t>
            </a:r>
            <a:r>
              <a:rPr sz="1800" spc="5" dirty="0"/>
              <a:t>ý</a:t>
            </a:r>
            <a:r>
              <a:rPr sz="1800" dirty="0"/>
              <a:t>m</a:t>
            </a:r>
            <a:r>
              <a:rPr sz="1800" spc="-125" dirty="0"/>
              <a:t> </a:t>
            </a:r>
            <a:r>
              <a:rPr sz="1800" spc="25" dirty="0"/>
              <a:t>pap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dirty="0"/>
              <a:t>e</a:t>
            </a:r>
            <a:r>
              <a:rPr sz="1800" spc="-15" dirty="0"/>
              <a:t>m</a:t>
            </a:r>
            <a:r>
              <a:rPr sz="1800" dirty="0"/>
              <a:t>,</a:t>
            </a:r>
            <a:r>
              <a:rPr sz="1800" spc="-110" dirty="0"/>
              <a:t> </a:t>
            </a:r>
            <a:r>
              <a:rPr sz="1800" spc="20" dirty="0"/>
              <a:t>o</a:t>
            </a:r>
            <a:r>
              <a:rPr sz="1800" spc="25" dirty="0"/>
              <a:t>b</a:t>
            </a:r>
            <a:r>
              <a:rPr sz="1800" spc="-30" dirty="0"/>
              <a:t>r</a:t>
            </a:r>
            <a:r>
              <a:rPr sz="1800" spc="30" dirty="0"/>
              <a:t>á</a:t>
            </a:r>
            <a:r>
              <a:rPr sz="1800" spc="-40" dirty="0"/>
              <a:t>z</a:t>
            </a:r>
            <a:r>
              <a:rPr sz="1800" dirty="0"/>
              <a:t>ky</a:t>
            </a:r>
            <a:r>
              <a:rPr sz="1800" spc="-100" dirty="0"/>
              <a:t> </a:t>
            </a:r>
            <a:r>
              <a:rPr sz="1800" dirty="0"/>
              <a:t>z </a:t>
            </a:r>
            <a:r>
              <a:rPr sz="1800" spc="25" dirty="0"/>
              <a:t>h</a:t>
            </a:r>
            <a:r>
              <a:rPr sz="1800" spc="20" dirty="0"/>
              <a:t>o</a:t>
            </a:r>
            <a:r>
              <a:rPr sz="1800" spc="-30" dirty="0"/>
              <a:t>r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75" dirty="0"/>
              <a:t> </a:t>
            </a:r>
            <a:r>
              <a:rPr sz="1800" spc="5" dirty="0"/>
              <a:t>v</a:t>
            </a:r>
            <a:r>
              <a:rPr sz="1800" spc="-30" dirty="0"/>
              <a:t>r</a:t>
            </a:r>
            <a:r>
              <a:rPr sz="1800" spc="-35" dirty="0"/>
              <a:t>s</a:t>
            </a:r>
            <a:r>
              <a:rPr sz="1800" dirty="0"/>
              <a:t>t</a:t>
            </a:r>
            <a:r>
              <a:rPr sz="1800" spc="5" dirty="0"/>
              <a:t>v</a:t>
            </a:r>
            <a:r>
              <a:rPr sz="1800" dirty="0"/>
              <a:t>y</a:t>
            </a:r>
            <a:r>
              <a:rPr sz="1800" spc="-25" dirty="0"/>
              <a:t> </a:t>
            </a:r>
            <a:r>
              <a:rPr sz="1800" spc="25" dirty="0"/>
              <a:t>ub</a:t>
            </a:r>
            <a:r>
              <a:rPr sz="1800" spc="-30" dirty="0"/>
              <a:t>r</a:t>
            </a:r>
            <a:r>
              <a:rPr sz="1800" spc="20" dirty="0"/>
              <a:t>o</a:t>
            </a:r>
            <a:r>
              <a:rPr sz="1800" spc="25" dirty="0"/>
              <a:t>u</a:t>
            </a:r>
            <a:r>
              <a:rPr sz="1800" spc="-35" dirty="0"/>
              <a:t>s</a:t>
            </a:r>
            <a:r>
              <a:rPr sz="1800" dirty="0"/>
              <a:t>ků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1554733" y="1600126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10160" algn="ctr">
              <a:lnSpc>
                <a:spcPct val="100000"/>
              </a:lnSpc>
            </a:pPr>
            <a:r>
              <a:rPr dirty="0"/>
              <a:t>O</a:t>
            </a:r>
            <a:r>
              <a:rPr spc="-30" dirty="0"/>
              <a:t>D</a:t>
            </a:r>
            <a:r>
              <a:rPr spc="-340" dirty="0"/>
              <a:t>P</a:t>
            </a:r>
            <a:r>
              <a:rPr dirty="0"/>
              <a:t>A</a:t>
            </a:r>
            <a:r>
              <a:rPr spc="-40" dirty="0"/>
              <a:t>D</a:t>
            </a:r>
            <a:r>
              <a:rPr spc="-80" dirty="0"/>
              <a:t>O</a:t>
            </a:r>
            <a:r>
              <a:rPr spc="-40" dirty="0"/>
              <a:t>V</a:t>
            </a:r>
            <a:r>
              <a:rPr dirty="0"/>
              <a:t>É</a:t>
            </a:r>
            <a:r>
              <a:rPr spc="60" dirty="0"/>
              <a:t> </a:t>
            </a:r>
            <a:r>
              <a:rPr spc="15" dirty="0"/>
              <a:t>T</a:t>
            </a:r>
            <a:r>
              <a:rPr spc="-114" dirty="0"/>
              <a:t>V</a:t>
            </a:r>
            <a:r>
              <a:rPr dirty="0"/>
              <a:t>OŘENÍ</a:t>
            </a:r>
          </a:p>
          <a:p>
            <a:pPr marL="5715" algn="ctr">
              <a:lnSpc>
                <a:spcPct val="100000"/>
              </a:lnSpc>
              <a:spcBef>
                <a:spcPts val="120"/>
              </a:spcBef>
            </a:pPr>
            <a:r>
              <a:rPr sz="2000" spc="-10" dirty="0"/>
              <a:t>p</a:t>
            </a:r>
            <a:r>
              <a:rPr sz="2000" spc="5" dirty="0"/>
              <a:t>ta</a:t>
            </a:r>
            <a:r>
              <a:rPr sz="2000" spc="-35" dirty="0"/>
              <a:t>č</a:t>
            </a:r>
            <a:r>
              <a:rPr sz="2000" dirty="0"/>
              <a:t>í</a:t>
            </a:r>
            <a:r>
              <a:rPr sz="2000" spc="-20" dirty="0"/>
              <a:t> </a:t>
            </a:r>
            <a:r>
              <a:rPr sz="2000" spc="-10" dirty="0"/>
              <a:t>bud</a:t>
            </a:r>
            <a:r>
              <a:rPr sz="2000" spc="-20" dirty="0"/>
              <a:t>k</a:t>
            </a:r>
            <a:r>
              <a:rPr sz="2000" spc="5" dirty="0"/>
              <a:t>y</a:t>
            </a:r>
            <a:r>
              <a:rPr sz="2000" spc="-25" dirty="0"/>
              <a:t> </a:t>
            </a:r>
            <a:r>
              <a:rPr sz="2000" spc="5" dirty="0"/>
              <a:t>z</a:t>
            </a:r>
            <a:r>
              <a:rPr sz="2000" spc="15" dirty="0"/>
              <a:t> </a:t>
            </a:r>
            <a:r>
              <a:rPr sz="2000" spc="-30" dirty="0"/>
              <a:t>r</a:t>
            </a:r>
            <a:r>
              <a:rPr sz="2000" spc="-15" dirty="0"/>
              <a:t>oli</a:t>
            </a:r>
            <a:r>
              <a:rPr sz="2000" spc="-30" dirty="0"/>
              <a:t>če</a:t>
            </a:r>
            <a:r>
              <a:rPr sz="2000" spc="5" dirty="0"/>
              <a:t>k</a:t>
            </a:r>
            <a:r>
              <a:rPr sz="2000" spc="45" dirty="0"/>
              <a:t> </a:t>
            </a:r>
            <a:r>
              <a:rPr sz="2000" spc="-15" dirty="0"/>
              <a:t>o</a:t>
            </a:r>
            <a:r>
              <a:rPr sz="2000" spc="10" dirty="0"/>
              <a:t>d</a:t>
            </a:r>
            <a:r>
              <a:rPr sz="2000" spc="-20" dirty="0"/>
              <a:t> </a:t>
            </a:r>
            <a:r>
              <a:rPr sz="2000" spc="10" dirty="0"/>
              <a:t>WC</a:t>
            </a:r>
            <a:r>
              <a:rPr sz="2000" spc="-114" dirty="0"/>
              <a:t> </a:t>
            </a:r>
            <a:r>
              <a:rPr sz="2000" spc="-10" dirty="0"/>
              <a:t>p</a:t>
            </a:r>
            <a:r>
              <a:rPr sz="2000" spc="5" dirty="0"/>
              <a:t>a</a:t>
            </a:r>
            <a:r>
              <a:rPr sz="2000" spc="-10" dirty="0"/>
              <a:t>pí</a:t>
            </a:r>
            <a:r>
              <a:rPr sz="2000" spc="-30" dirty="0"/>
              <a:t>r</a:t>
            </a:r>
            <a:r>
              <a:rPr sz="2000" spc="-10" dirty="0"/>
              <a:t>u</a:t>
            </a:r>
            <a:r>
              <a:rPr sz="2000" spc="5" dirty="0"/>
              <a:t>,</a:t>
            </a:r>
            <a:r>
              <a:rPr sz="2000" spc="15" dirty="0"/>
              <a:t> </a:t>
            </a:r>
            <a:r>
              <a:rPr sz="2000" spc="-10" dirty="0"/>
              <a:t>d</a:t>
            </a:r>
            <a:r>
              <a:rPr sz="2000" spc="-15" dirty="0"/>
              <a:t>ol</a:t>
            </a:r>
            <a:r>
              <a:rPr sz="2000" spc="-30" dirty="0"/>
              <a:t>e</a:t>
            </a:r>
            <a:r>
              <a:rPr sz="2000" spc="-10" dirty="0"/>
              <a:t>p</a:t>
            </a:r>
            <a:r>
              <a:rPr sz="2000" spc="5" dirty="0"/>
              <a:t>te</a:t>
            </a:r>
            <a:r>
              <a:rPr sz="2000" spc="30" dirty="0"/>
              <a:t> s</a:t>
            </a:r>
            <a:r>
              <a:rPr sz="2000" spc="5" dirty="0"/>
              <a:t>t</a:t>
            </a:r>
            <a:r>
              <a:rPr sz="2000" spc="-35" dirty="0"/>
              <a:t>ř</a:t>
            </a:r>
            <a:r>
              <a:rPr sz="2000" spc="-15" dirty="0"/>
              <a:t>í</a:t>
            </a:r>
            <a:r>
              <a:rPr sz="2000" spc="30" dirty="0"/>
              <a:t>š</a:t>
            </a:r>
            <a:r>
              <a:rPr sz="2000" spc="-20" dirty="0"/>
              <a:t>k</a:t>
            </a:r>
            <a:r>
              <a:rPr sz="2000" spc="-10" dirty="0"/>
              <a:t>u</a:t>
            </a:r>
            <a:r>
              <a:rPr sz="2000" spc="5" dirty="0"/>
              <a:t>,</a:t>
            </a:r>
            <a:r>
              <a:rPr sz="2000" spc="-140" dirty="0"/>
              <a:t> </a:t>
            </a:r>
            <a:r>
              <a:rPr sz="2000" spc="25" dirty="0"/>
              <a:t>z</a:t>
            </a:r>
            <a:r>
              <a:rPr sz="2000" spc="5" dirty="0"/>
              <a:t>a</a:t>
            </a:r>
            <a:r>
              <a:rPr sz="2000" spc="-10" dirty="0"/>
              <a:t>v</a:t>
            </a:r>
            <a:r>
              <a:rPr sz="2000" spc="-30" dirty="0"/>
              <a:t>ě</a:t>
            </a:r>
            <a:r>
              <a:rPr sz="2000" spc="20" dirty="0"/>
              <a:t>s</a:t>
            </a:r>
            <a:r>
              <a:rPr sz="2000" spc="5" dirty="0"/>
              <a:t>te</a:t>
            </a:r>
            <a:r>
              <a:rPr sz="2000" spc="-195" dirty="0"/>
              <a:t> </a:t>
            </a:r>
            <a:r>
              <a:rPr sz="2000" spc="-10" dirty="0"/>
              <a:t>n</a:t>
            </a:r>
            <a:r>
              <a:rPr sz="2000" spc="5" dirty="0"/>
              <a:t>a</a:t>
            </a:r>
            <a:r>
              <a:rPr sz="2000" dirty="0"/>
              <a:t> </a:t>
            </a:r>
            <a:r>
              <a:rPr sz="2000" spc="-15" dirty="0"/>
              <a:t>v</a:t>
            </a:r>
            <a:r>
              <a:rPr sz="2000" spc="-30" dirty="0"/>
              <a:t>ě</a:t>
            </a:r>
            <a:r>
              <a:rPr sz="2000" spc="5" dirty="0"/>
              <a:t>t</a:t>
            </a:r>
            <a:r>
              <a:rPr sz="2000" spc="-20" dirty="0"/>
              <a:t>v</a:t>
            </a:r>
            <a:r>
              <a:rPr sz="2000" spc="-15" dirty="0"/>
              <a:t>i</a:t>
            </a:r>
            <a:r>
              <a:rPr sz="2000" spc="-30" dirty="0"/>
              <a:t>č</a:t>
            </a:r>
            <a:r>
              <a:rPr sz="2000" spc="-20" dirty="0"/>
              <a:t>k</a:t>
            </a:r>
            <a:r>
              <a:rPr sz="2000" spc="5" dirty="0"/>
              <a:t>y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1554733" y="1600126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4574" rIns="0" bIns="0" rtlCol="0">
            <a:spAutoFit/>
          </a:bodyPr>
          <a:lstStyle/>
          <a:p>
            <a:pPr marL="7620" algn="ctr">
              <a:lnSpc>
                <a:spcPct val="100000"/>
              </a:lnSpc>
            </a:pPr>
            <a:r>
              <a:rPr sz="3950" spc="-65" dirty="0">
                <a:latin typeface="Calibri"/>
                <a:cs typeface="Calibri"/>
              </a:rPr>
              <a:t>B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EV</a:t>
            </a:r>
            <a:r>
              <a:rPr sz="3950" spc="-15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Á</a:t>
            </a:r>
            <a:r>
              <a:rPr sz="3950" spc="5" dirty="0">
                <a:latin typeface="Times New Roman"/>
                <a:cs typeface="Times New Roman"/>
              </a:rPr>
              <a:t> </a:t>
            </a:r>
            <a:r>
              <a:rPr sz="3950" spc="-5" dirty="0">
                <a:latin typeface="Calibri"/>
                <a:cs typeface="Calibri"/>
              </a:rPr>
              <a:t>H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A</a:t>
            </a:r>
            <a:endParaRPr sz="3950">
              <a:latin typeface="Calibri"/>
              <a:cs typeface="Calibri"/>
            </a:endParaRPr>
          </a:p>
          <a:p>
            <a:pPr marL="6350" algn="ctr">
              <a:lnSpc>
                <a:spcPct val="100000"/>
              </a:lnSpc>
              <a:spcBef>
                <a:spcPts val="110"/>
              </a:spcBef>
            </a:pPr>
            <a:r>
              <a:rPr sz="1800" spc="-40" dirty="0"/>
              <a:t>z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20" dirty="0"/>
              <a:t>o</a:t>
            </a:r>
            <a:r>
              <a:rPr sz="1800" spc="25" dirty="0"/>
              <a:t>u</a:t>
            </a:r>
            <a:r>
              <a:rPr sz="1800" spc="-35" dirty="0"/>
              <a:t>š</a:t>
            </a:r>
            <a:r>
              <a:rPr sz="1800" dirty="0"/>
              <a:t>tě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150" dirty="0"/>
              <a:t> </a:t>
            </a:r>
            <a:r>
              <a:rPr sz="1800" spc="30" dirty="0"/>
              <a:t>a</a:t>
            </a:r>
            <a:r>
              <a:rPr sz="1800" spc="25" dirty="0"/>
              <a:t>n</a:t>
            </a:r>
            <a:r>
              <a:rPr sz="1800" spc="35" dirty="0"/>
              <a:t>ili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-70" dirty="0"/>
              <a:t>ý</a:t>
            </a:r>
            <a:r>
              <a:rPr sz="1800" spc="-15" dirty="0"/>
              <a:t>c</a:t>
            </a:r>
            <a:r>
              <a:rPr sz="1800" dirty="0"/>
              <a:t>h</a:t>
            </a:r>
            <a:r>
              <a:rPr sz="1800" spc="-155" dirty="0"/>
              <a:t> </a:t>
            </a:r>
            <a:r>
              <a:rPr sz="1800" spc="25" dirty="0"/>
              <a:t>b</a:t>
            </a:r>
            <a:r>
              <a:rPr sz="1800" spc="30" dirty="0"/>
              <a:t>a</a:t>
            </a:r>
            <a:r>
              <a:rPr sz="1800" spc="-30" dirty="0"/>
              <a:t>r</a:t>
            </a:r>
            <a:r>
              <a:rPr sz="1800" dirty="0"/>
              <a:t>ev</a:t>
            </a:r>
            <a:r>
              <a:rPr sz="1800" spc="-100" dirty="0"/>
              <a:t> </a:t>
            </a:r>
            <a:r>
              <a:rPr sz="1800" spc="25" dirty="0"/>
              <a:t>d</a:t>
            </a:r>
            <a:r>
              <a:rPr sz="1800" dirty="0"/>
              <a:t>o</a:t>
            </a:r>
            <a:r>
              <a:rPr sz="1800" spc="-10" dirty="0"/>
              <a:t> </a:t>
            </a:r>
            <a:r>
              <a:rPr sz="1800" dirty="0"/>
              <a:t>k</a:t>
            </a:r>
            <a:r>
              <a:rPr sz="1800" spc="35" dirty="0"/>
              <a:t>l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spc="30" dirty="0"/>
              <a:t>a</a:t>
            </a:r>
            <a:r>
              <a:rPr sz="1800" dirty="0"/>
              <a:t>t</a:t>
            </a:r>
            <a:r>
              <a:rPr sz="1800" spc="30" dirty="0"/>
              <a:t>i</a:t>
            </a:r>
            <a:r>
              <a:rPr sz="1800" spc="-50" dirty="0"/>
              <a:t>n</a:t>
            </a:r>
            <a:r>
              <a:rPr sz="1800" spc="-145" dirty="0"/>
              <a:t>y</a:t>
            </a:r>
            <a:r>
              <a:rPr sz="1800" dirty="0"/>
              <a:t>,</a:t>
            </a:r>
            <a:r>
              <a:rPr sz="1800" spc="-185" dirty="0"/>
              <a:t> </a:t>
            </a:r>
            <a:r>
              <a:rPr sz="1800" spc="25" dirty="0"/>
              <a:t>p</a:t>
            </a:r>
            <a:r>
              <a:rPr sz="1800" spc="20" dirty="0"/>
              <a:t>o</a:t>
            </a:r>
            <a:r>
              <a:rPr sz="1800" spc="-114" dirty="0"/>
              <a:t>z</a:t>
            </a:r>
            <a:r>
              <a:rPr sz="1800" spc="20" dirty="0"/>
              <a:t>o</a:t>
            </a:r>
            <a:r>
              <a:rPr sz="1800" dirty="0"/>
              <a:t>r</a:t>
            </a:r>
            <a:r>
              <a:rPr sz="1800" spc="95" dirty="0"/>
              <a:t>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-15" dirty="0"/>
              <a:t>c</a:t>
            </a:r>
            <a:r>
              <a:rPr sz="1800" spc="25" dirty="0"/>
              <a:t>h</a:t>
            </a:r>
            <a:r>
              <a:rPr sz="1800" spc="30" dirty="0"/>
              <a:t>a</a:t>
            </a:r>
            <a:r>
              <a:rPr sz="1800" dirty="0"/>
              <a:t>t</a:t>
            </a:r>
            <a:r>
              <a:rPr sz="1800" spc="-40" dirty="0"/>
              <a:t>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dirty="0"/>
              <a:t>t</a:t>
            </a:r>
            <a:r>
              <a:rPr sz="1800" spc="-35" dirty="0"/>
              <a:t>ř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dirty="0"/>
              <a:t>ý</a:t>
            </a:r>
            <a:r>
              <a:rPr sz="1800" spc="-175" dirty="0"/>
              <a:t> </a:t>
            </a:r>
            <a:r>
              <a:rPr sz="1800" spc="20" dirty="0"/>
              <a:t>o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spc="30" dirty="0"/>
              <a:t>a</a:t>
            </a:r>
            <a:r>
              <a:rPr sz="1800" dirty="0"/>
              <a:t>j</a:t>
            </a:r>
            <a:r>
              <a:rPr sz="1800" spc="-90" dirty="0"/>
              <a:t> </a:t>
            </a:r>
            <a:r>
              <a:rPr sz="1800" spc="-15" dirty="0"/>
              <a:t>č</a:t>
            </a:r>
            <a:r>
              <a:rPr sz="1800" dirty="0"/>
              <a:t>t</a:t>
            </a:r>
            <a:r>
              <a:rPr sz="1800" spc="5" dirty="0"/>
              <a:t>v</a:t>
            </a:r>
            <a:r>
              <a:rPr sz="1800" spc="-30" dirty="0"/>
              <a:t>r</a:t>
            </a:r>
            <a:r>
              <a:rPr sz="1800" dirty="0"/>
              <a:t>tky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3565" y="1613519"/>
            <a:ext cx="3435217" cy="5031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60036" y="1631100"/>
            <a:ext cx="3747515" cy="44978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2700" marR="5080" algn="ctr">
              <a:lnSpc>
                <a:spcPct val="101600"/>
              </a:lnSpc>
            </a:pPr>
            <a:r>
              <a:rPr sz="3950" spc="5" dirty="0">
                <a:latin typeface="Calibri"/>
                <a:cs typeface="Calibri"/>
              </a:rPr>
              <a:t>B</a:t>
            </a:r>
            <a:r>
              <a:rPr sz="3950" spc="-5" dirty="0">
                <a:latin typeface="Calibri"/>
                <a:cs typeface="Calibri"/>
              </a:rPr>
              <a:t>E</a:t>
            </a:r>
            <a:r>
              <a:rPr sz="3950" spc="2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EV</a:t>
            </a:r>
            <a:r>
              <a:rPr sz="3950" spc="-15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Á</a:t>
            </a:r>
            <a:r>
              <a:rPr sz="3950" spc="5" dirty="0">
                <a:latin typeface="Times New Roman"/>
                <a:cs typeface="Times New Roman"/>
              </a:rPr>
              <a:t> </a:t>
            </a:r>
            <a:r>
              <a:rPr sz="3950" spc="-5" dirty="0">
                <a:latin typeface="Calibri"/>
                <a:cs typeface="Calibri"/>
              </a:rPr>
              <a:t>H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A</a:t>
            </a:r>
            <a:r>
              <a:rPr sz="3950" spc="-575" dirty="0">
                <a:latin typeface="Times New Roman"/>
                <a:cs typeface="Times New Roman"/>
              </a:rPr>
              <a:t> </a:t>
            </a:r>
            <a:r>
              <a:rPr sz="1800" dirty="0"/>
              <a:t>–</a:t>
            </a:r>
            <a:r>
              <a:rPr sz="1800" spc="45" dirty="0"/>
              <a:t> 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spc="30" dirty="0"/>
              <a:t>a</a:t>
            </a:r>
            <a:r>
              <a:rPr sz="1800" spc="25" dirty="0"/>
              <a:t>b</a:t>
            </a:r>
            <a:r>
              <a:rPr sz="1800" spc="35" dirty="0"/>
              <a:t>i</a:t>
            </a:r>
            <a:r>
              <a:rPr sz="1800" spc="-15" dirty="0"/>
              <a:t>č</a:t>
            </a:r>
            <a:r>
              <a:rPr sz="1800" dirty="0"/>
              <a:t>ka</a:t>
            </a:r>
            <a:r>
              <a:rPr sz="1800" spc="-145" dirty="0"/>
              <a:t> </a:t>
            </a:r>
            <a:r>
              <a:rPr sz="1800" spc="5" dirty="0"/>
              <a:t>v</a:t>
            </a:r>
            <a:r>
              <a:rPr sz="1800" dirty="0"/>
              <a:t>e</a:t>
            </a:r>
            <a:r>
              <a:rPr sz="1800" spc="35" dirty="0"/>
              <a:t>li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spc="-35" dirty="0"/>
              <a:t>s</a:t>
            </a:r>
            <a:r>
              <a:rPr sz="1800" dirty="0"/>
              <a:t>ti</a:t>
            </a:r>
            <a:r>
              <a:rPr sz="1800" spc="-150" dirty="0"/>
              <a:t> </a:t>
            </a:r>
            <a:r>
              <a:rPr sz="1800" spc="5" dirty="0"/>
              <a:t>A</a:t>
            </a:r>
            <a:r>
              <a:rPr sz="1800" dirty="0"/>
              <a:t>4</a:t>
            </a:r>
            <a:r>
              <a:rPr sz="1800" spc="-50" dirty="0"/>
              <a:t> </a:t>
            </a:r>
            <a:r>
              <a:rPr sz="1800" dirty="0"/>
              <a:t>(</a:t>
            </a:r>
            <a:r>
              <a:rPr sz="1800" spc="20" dirty="0"/>
              <a:t> </a:t>
            </a:r>
            <a:r>
              <a:rPr sz="1800" spc="25" dirty="0"/>
              <a:t>n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-180" dirty="0"/>
              <a:t>ř</a:t>
            </a:r>
            <a:r>
              <a:rPr sz="1800" dirty="0"/>
              <a:t>.</a:t>
            </a:r>
            <a:r>
              <a:rPr sz="1800" spc="-40" dirty="0"/>
              <a:t> </a:t>
            </a:r>
            <a:r>
              <a:rPr sz="1800" spc="5" dirty="0"/>
              <a:t>v</a:t>
            </a:r>
            <a:r>
              <a:rPr sz="1800" spc="35" dirty="0"/>
              <a:t>í</a:t>
            </a:r>
            <a:r>
              <a:rPr sz="1800" spc="-15" dirty="0"/>
              <a:t>č</a:t>
            </a:r>
            <a:r>
              <a:rPr sz="1800" spc="-75" dirty="0"/>
              <a:t>k</a:t>
            </a:r>
            <a:r>
              <a:rPr sz="1800" dirty="0"/>
              <a:t>o</a:t>
            </a:r>
            <a:r>
              <a:rPr sz="1800" spc="-85" dirty="0"/>
              <a:t> </a:t>
            </a:r>
            <a:r>
              <a:rPr sz="1800" spc="20" dirty="0"/>
              <a:t>o</a:t>
            </a:r>
            <a:r>
              <a:rPr sz="1800" dirty="0"/>
              <a:t>d</a:t>
            </a:r>
            <a:r>
              <a:rPr sz="1800" spc="-5" dirty="0"/>
              <a:t> </a:t>
            </a:r>
            <a:r>
              <a:rPr sz="1800" dirty="0"/>
              <a:t>k</a:t>
            </a:r>
            <a:r>
              <a:rPr sz="1800" spc="-25" dirty="0"/>
              <a:t>r</a:t>
            </a:r>
            <a:r>
              <a:rPr sz="1800" spc="30" dirty="0"/>
              <a:t>a</a:t>
            </a:r>
            <a:r>
              <a:rPr sz="1800" spc="25" dirty="0"/>
              <a:t>b</a:t>
            </a:r>
            <a:r>
              <a:rPr sz="1800" spc="35" dirty="0"/>
              <a:t>i</a:t>
            </a:r>
            <a:r>
              <a:rPr sz="1800" spc="-15" dirty="0"/>
              <a:t>c</a:t>
            </a:r>
            <a:r>
              <a:rPr sz="1800" dirty="0"/>
              <a:t>e</a:t>
            </a:r>
            <a:r>
              <a:rPr sz="1800" spc="-105" dirty="0"/>
              <a:t> </a:t>
            </a:r>
            <a:r>
              <a:rPr sz="1800" spc="25" dirty="0"/>
              <a:t>n</a:t>
            </a:r>
            <a:r>
              <a:rPr sz="1800" dirty="0"/>
              <a:t>a </a:t>
            </a:r>
            <a:r>
              <a:rPr sz="1800" spc="25" dirty="0"/>
              <a:t>p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dirty="0"/>
              <a:t>y</a:t>
            </a:r>
            <a:r>
              <a:rPr sz="1800" spc="-105" dirty="0"/>
              <a:t> </a:t>
            </a:r>
            <a:r>
              <a:rPr sz="1800" spc="25" dirty="0"/>
              <a:t>d</a:t>
            </a:r>
            <a:r>
              <a:rPr sz="1800" dirty="0"/>
              <a:t>o</a:t>
            </a:r>
            <a:r>
              <a:rPr sz="1800" spc="-10" dirty="0"/>
              <a:t> 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spc="25" dirty="0"/>
              <a:t>p</a:t>
            </a:r>
            <a:r>
              <a:rPr sz="1800" spc="35" dirty="0"/>
              <a:t>í</a:t>
            </a:r>
            <a:r>
              <a:rPr sz="1800" spc="-30" dirty="0"/>
              <a:t>r</a:t>
            </a:r>
            <a:r>
              <a:rPr sz="1800" dirty="0"/>
              <a:t>k</a:t>
            </a:r>
            <a:r>
              <a:rPr sz="1800" spc="-140" dirty="0"/>
              <a:t>y</a:t>
            </a:r>
            <a:r>
              <a:rPr sz="1800" dirty="0"/>
              <a:t>,</a:t>
            </a:r>
            <a:r>
              <a:rPr sz="1800" spc="-35" dirty="0"/>
              <a:t> </a:t>
            </a:r>
            <a:r>
              <a:rPr sz="1800" dirty="0"/>
              <a:t>tek</a:t>
            </a:r>
            <a:r>
              <a:rPr sz="1800" spc="30" dirty="0"/>
              <a:t>u</a:t>
            </a:r>
            <a:r>
              <a:rPr sz="1800" dirty="0"/>
              <a:t>tě</a:t>
            </a:r>
            <a:r>
              <a:rPr sz="1800" spc="15" dirty="0"/>
              <a:t>j</a:t>
            </a:r>
            <a:r>
              <a:rPr sz="1800" spc="-35" dirty="0"/>
              <a:t>š</a:t>
            </a:r>
            <a:r>
              <a:rPr sz="1800" dirty="0"/>
              <a:t>í</a:t>
            </a:r>
            <a:r>
              <a:rPr sz="1800" spc="-150" dirty="0"/>
              <a:t> </a:t>
            </a:r>
            <a:r>
              <a:rPr sz="1800" dirty="0"/>
              <a:t>te</a:t>
            </a:r>
            <a:r>
              <a:rPr sz="1800" spc="-20" dirty="0"/>
              <a:t>m</a:t>
            </a:r>
            <a:r>
              <a:rPr sz="1800" spc="25" dirty="0"/>
              <a:t>p</a:t>
            </a:r>
            <a:r>
              <a:rPr sz="1800" dirty="0"/>
              <a:t>e</a:t>
            </a:r>
            <a:r>
              <a:rPr sz="1800" spc="-30" dirty="0"/>
              <a:t>r</a:t>
            </a:r>
            <a:r>
              <a:rPr sz="1800" spc="-145" dirty="0"/>
              <a:t>y</a:t>
            </a:r>
            <a:r>
              <a:rPr sz="1800" dirty="0"/>
              <a:t>,</a:t>
            </a:r>
            <a:r>
              <a:rPr sz="1800" spc="40" dirty="0"/>
              <a:t> </a:t>
            </a:r>
            <a:r>
              <a:rPr sz="1800" spc="5" dirty="0"/>
              <a:t>v</a:t>
            </a:r>
            <a:r>
              <a:rPr sz="1800" dirty="0"/>
              <a:t>e</a:t>
            </a:r>
            <a:r>
              <a:rPr sz="1800" spc="35" dirty="0"/>
              <a:t>l</a:t>
            </a:r>
            <a:r>
              <a:rPr sz="1800" dirty="0"/>
              <a:t>ká</a:t>
            </a:r>
            <a:r>
              <a:rPr sz="1800" spc="-145" dirty="0"/>
              <a:t> </a:t>
            </a:r>
            <a:r>
              <a:rPr sz="1800" spc="-35" dirty="0"/>
              <a:t>s</a:t>
            </a:r>
            <a:r>
              <a:rPr sz="1800" dirty="0"/>
              <a:t>k</a:t>
            </a:r>
            <a:r>
              <a:rPr sz="1800" spc="35" dirty="0"/>
              <a:t>l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dirty="0"/>
              <a:t>ě</a:t>
            </a:r>
            <a:r>
              <a:rPr sz="1800" spc="25" dirty="0"/>
              <a:t>n</a:t>
            </a:r>
            <a:r>
              <a:rPr sz="1800" dirty="0"/>
              <a:t>k</a:t>
            </a:r>
            <a:r>
              <a:rPr sz="1800" spc="35" dirty="0"/>
              <a:t>a</a:t>
            </a:r>
            <a:r>
              <a:rPr sz="1800" dirty="0"/>
              <a:t>,</a:t>
            </a:r>
            <a:r>
              <a:rPr sz="1800" spc="-110" dirty="0"/>
              <a:t> </a:t>
            </a:r>
            <a:r>
              <a:rPr sz="1800" spc="5" dirty="0"/>
              <a:t>vy</a:t>
            </a:r>
            <a:r>
              <a:rPr sz="1800" dirty="0"/>
              <a:t>t</a:t>
            </a:r>
            <a:r>
              <a:rPr sz="1800" spc="30" dirty="0"/>
              <a:t>la</a:t>
            </a:r>
            <a:r>
              <a:rPr sz="1800" spc="-15" dirty="0"/>
              <a:t>č</a:t>
            </a:r>
            <a:r>
              <a:rPr sz="1800" spc="35" dirty="0"/>
              <a:t>í</a:t>
            </a:r>
            <a:r>
              <a:rPr sz="1800" spc="-15" dirty="0"/>
              <a:t>m</a:t>
            </a:r>
            <a:r>
              <a:rPr sz="1800" dirty="0"/>
              <a:t>e</a:t>
            </a:r>
            <a:r>
              <a:rPr sz="1800" spc="-105" dirty="0"/>
              <a:t> </a:t>
            </a:r>
            <a:r>
              <a:rPr sz="1800" spc="25" dirty="0"/>
              <a:t>b</a:t>
            </a:r>
            <a:r>
              <a:rPr sz="1800" spc="30" dirty="0"/>
              <a:t>a</a:t>
            </a:r>
            <a:r>
              <a:rPr sz="1800" spc="-30" dirty="0"/>
              <a:t>r</a:t>
            </a:r>
            <a:r>
              <a:rPr sz="1800" spc="5" dirty="0"/>
              <a:t>v</a:t>
            </a:r>
            <a:r>
              <a:rPr sz="1800" dirty="0"/>
              <a:t>u</a:t>
            </a:r>
            <a:r>
              <a:rPr sz="1800" spc="-15" dirty="0"/>
              <a:t> </a:t>
            </a:r>
            <a:r>
              <a:rPr sz="1800" spc="25" dirty="0"/>
              <a:t>n</a:t>
            </a:r>
            <a:r>
              <a:rPr sz="1800" dirty="0"/>
              <a:t>a </a:t>
            </a:r>
            <a:r>
              <a:rPr sz="1800" spc="25" dirty="0"/>
              <a:t>p</a:t>
            </a:r>
            <a:r>
              <a:rPr sz="1800" spc="30" dirty="0"/>
              <a:t>a</a:t>
            </a:r>
            <a:r>
              <a:rPr sz="1800" spc="25" dirty="0"/>
              <a:t>p</a:t>
            </a:r>
            <a:r>
              <a:rPr sz="1800" spc="35" dirty="0"/>
              <a:t>í</a:t>
            </a:r>
            <a:r>
              <a:rPr sz="1800" dirty="0"/>
              <a:t>r</a:t>
            </a:r>
            <a:r>
              <a:rPr sz="1800" spc="-140" dirty="0"/>
              <a:t> </a:t>
            </a:r>
            <a:r>
              <a:rPr sz="1800" dirty="0"/>
              <a:t>a k</a:t>
            </a:r>
            <a:r>
              <a:rPr sz="1800" spc="30" dirty="0"/>
              <a:t>u</a:t>
            </a:r>
            <a:r>
              <a:rPr sz="1800" dirty="0"/>
              <a:t>t</a:t>
            </a:r>
            <a:r>
              <a:rPr sz="1800" spc="30" dirty="0"/>
              <a:t>á</a:t>
            </a:r>
            <a:r>
              <a:rPr sz="1800" spc="35" dirty="0"/>
              <a:t>l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35" dirty="0"/>
              <a:t>í</a:t>
            </a:r>
            <a:r>
              <a:rPr sz="1800" spc="210" dirty="0"/>
              <a:t>m</a:t>
            </a:r>
            <a:r>
              <a:rPr sz="1800" dirty="0"/>
              <a:t>k</a:t>
            </a:r>
            <a:r>
              <a:rPr sz="1800" spc="30" dirty="0"/>
              <a:t>u</a:t>
            </a:r>
            <a:r>
              <a:rPr sz="1800" spc="35" dirty="0"/>
              <a:t>li</a:t>
            </a:r>
            <a:r>
              <a:rPr sz="1800" spc="-15" dirty="0"/>
              <a:t>č</a:t>
            </a:r>
            <a:r>
              <a:rPr sz="1800" dirty="0"/>
              <a:t>ky</a:t>
            </a:r>
            <a:r>
              <a:rPr sz="1800" spc="-175" dirty="0"/>
              <a:t> </a:t>
            </a:r>
            <a:r>
              <a:rPr sz="1800" spc="5" dirty="0"/>
              <a:t>vy</a:t>
            </a:r>
            <a:r>
              <a:rPr sz="1800" dirty="0"/>
              <a:t>t</a:t>
            </a:r>
            <a:r>
              <a:rPr sz="1800" spc="5" dirty="0"/>
              <a:t>v</a:t>
            </a:r>
            <a:r>
              <a:rPr sz="1800" spc="30" dirty="0"/>
              <a:t>á</a:t>
            </a:r>
            <a:r>
              <a:rPr sz="1800" spc="-30" dirty="0"/>
              <a:t>ř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75" dirty="0"/>
              <a:t> </a:t>
            </a:r>
            <a:r>
              <a:rPr sz="1800" spc="30" dirty="0"/>
              <a:t>a</a:t>
            </a:r>
            <a:r>
              <a:rPr sz="1800" spc="25" dirty="0"/>
              <a:t>b</a:t>
            </a:r>
            <a:r>
              <a:rPr sz="1800" spc="-35" dirty="0"/>
              <a:t>s</a:t>
            </a:r>
            <a:r>
              <a:rPr sz="1800" dirty="0"/>
              <a:t>t</a:t>
            </a:r>
            <a:r>
              <a:rPr sz="1800" spc="-35" dirty="0"/>
              <a:t>r</a:t>
            </a:r>
            <a:r>
              <a:rPr sz="1800" spc="30" dirty="0"/>
              <a:t>a</a:t>
            </a:r>
            <a:r>
              <a:rPr sz="1800" dirty="0"/>
              <a:t>kt</a:t>
            </a:r>
            <a:r>
              <a:rPr sz="1800" spc="25" dirty="0"/>
              <a:t>n</a:t>
            </a:r>
            <a:r>
              <a:rPr sz="1800" dirty="0"/>
              <a:t>í</a:t>
            </a:r>
            <a:r>
              <a:rPr sz="1800" spc="-150" dirty="0"/>
              <a:t> </a:t>
            </a:r>
            <a:r>
              <a:rPr sz="1800" spc="-15" dirty="0"/>
              <a:t>m</a:t>
            </a:r>
            <a:r>
              <a:rPr sz="1800" spc="30" dirty="0"/>
              <a:t>a</a:t>
            </a:r>
            <a:r>
              <a:rPr sz="1800" spc="35" dirty="0"/>
              <a:t>l</a:t>
            </a:r>
            <a:r>
              <a:rPr sz="1800" spc="25" dirty="0"/>
              <a:t>b</a:t>
            </a:r>
            <a:r>
              <a:rPr sz="1800" dirty="0"/>
              <a:t>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556" y="1628790"/>
            <a:ext cx="3668786" cy="4891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8545" y="3501009"/>
            <a:ext cx="3948927" cy="30015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414" y="449003"/>
            <a:ext cx="7922259" cy="902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400" spc="-85" dirty="0">
                <a:latin typeface="Calibri"/>
                <a:cs typeface="Calibri"/>
              </a:rPr>
              <a:t>B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15" dirty="0">
                <a:latin typeface="Calibri"/>
                <a:cs typeface="Calibri"/>
              </a:rPr>
              <a:t>R</a:t>
            </a:r>
            <a:r>
              <a:rPr sz="4400" spc="10" dirty="0">
                <a:latin typeface="Calibri"/>
                <a:cs typeface="Calibri"/>
              </a:rPr>
              <a:t>E</a:t>
            </a:r>
            <a:r>
              <a:rPr sz="4400" spc="-40" dirty="0">
                <a:latin typeface="Calibri"/>
                <a:cs typeface="Calibri"/>
              </a:rPr>
              <a:t>V</a:t>
            </a:r>
            <a:r>
              <a:rPr sz="4400" dirty="0">
                <a:latin typeface="Calibri"/>
                <a:cs typeface="Calibri"/>
              </a:rPr>
              <a:t>NÁ</a:t>
            </a:r>
            <a:r>
              <a:rPr sz="4400" spc="-150" dirty="0">
                <a:latin typeface="Times New Roman"/>
                <a:cs typeface="Times New Roman"/>
              </a:rPr>
              <a:t> </a:t>
            </a:r>
            <a:r>
              <a:rPr sz="4400" spc="10" dirty="0">
                <a:latin typeface="Calibri"/>
                <a:cs typeface="Calibri"/>
              </a:rPr>
              <a:t>H</a:t>
            </a:r>
            <a:r>
              <a:rPr sz="4400" dirty="0">
                <a:latin typeface="Calibri"/>
                <a:cs typeface="Calibri"/>
              </a:rPr>
              <a:t>RA</a:t>
            </a:r>
            <a:r>
              <a:rPr sz="4400" spc="-13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Calibri"/>
                <a:cs typeface="Calibri"/>
              </a:rPr>
              <a:t>–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0" dirty="0">
                <a:latin typeface="Calibri"/>
                <a:cs typeface="Calibri"/>
              </a:rPr>
              <a:t>l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ty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40" dirty="0">
                <a:latin typeface="Calibri"/>
                <a:cs typeface="Calibri"/>
              </a:rPr>
              <a:t>m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lov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10" dirty="0">
                <a:latin typeface="Calibri"/>
                <a:cs typeface="Calibri"/>
              </a:rPr>
              <a:t>é</a:t>
            </a:r>
            <a:r>
              <a:rPr sz="2000" spc="-16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5" dirty="0">
                <a:latin typeface="Calibri"/>
                <a:cs typeface="Calibri"/>
              </a:rPr>
              <a:t>ý</a:t>
            </a:r>
            <a:r>
              <a:rPr sz="2000" spc="15" dirty="0">
                <a:latin typeface="Calibri"/>
                <a:cs typeface="Calibri"/>
              </a:rPr>
              <a:t>m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bub</a:t>
            </a:r>
            <a:r>
              <a:rPr sz="2000" spc="-15" dirty="0">
                <a:latin typeface="Calibri"/>
                <a:cs typeface="Calibri"/>
              </a:rPr>
              <a:t>lif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-95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m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d</a:t>
            </a:r>
            <a:r>
              <a:rPr sz="2000" spc="-20" dirty="0">
                <a:latin typeface="Calibri"/>
                <a:cs typeface="Calibri"/>
              </a:rPr>
              <a:t>ok</a:t>
            </a:r>
            <a:r>
              <a:rPr sz="2000" spc="-30" dirty="0">
                <a:latin typeface="Calibri"/>
                <a:cs typeface="Calibri"/>
              </a:rPr>
              <a:t>re</a:t>
            </a:r>
            <a:r>
              <a:rPr sz="2000" spc="30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l</a:t>
            </a:r>
            <a:r>
              <a:rPr sz="2000" spc="-15" dirty="0">
                <a:latin typeface="Calibri"/>
                <a:cs typeface="Calibri"/>
              </a:rPr>
              <a:t>ov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10" dirty="0">
                <a:latin typeface="Calibri"/>
                <a:cs typeface="Calibri"/>
              </a:rPr>
              <a:t>é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35" dirty="0">
                <a:latin typeface="Calibri"/>
                <a:cs typeface="Calibri"/>
              </a:rPr>
              <a:t>s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20" dirty="0">
                <a:latin typeface="Calibri"/>
                <a:cs typeface="Calibri"/>
              </a:rPr>
              <a:t>lk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40" dirty="0">
                <a:latin typeface="Calibri"/>
                <a:cs typeface="Calibri"/>
              </a:rPr>
              <a:t>m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spc="-18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r</a:t>
            </a:r>
            <a:r>
              <a:rPr sz="2000" spc="-120" dirty="0">
                <a:latin typeface="Times New Roman"/>
                <a:cs typeface="Times New Roman"/>
              </a:rPr>
              <a:t> </a:t>
            </a:r>
            <a:r>
              <a:rPr sz="2000" spc="10" dirty="0">
                <a:latin typeface="Calibri"/>
                <a:cs typeface="Calibri"/>
              </a:rPr>
              <a:t>–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bubl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j</a:t>
            </a:r>
            <a:r>
              <a:rPr sz="2000" spc="5" dirty="0">
                <a:latin typeface="Calibri"/>
                <a:cs typeface="Calibri"/>
              </a:rPr>
              <a:t>te</a:t>
            </a:r>
            <a:r>
              <a:rPr sz="2000" spc="-2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35" dirty="0">
                <a:latin typeface="Calibri"/>
                <a:cs typeface="Calibri"/>
              </a:rPr>
              <a:t>j</a:t>
            </a:r>
            <a:r>
              <a:rPr sz="2000" spc="-20" dirty="0">
                <a:latin typeface="Calibri"/>
                <a:cs typeface="Calibri"/>
              </a:rPr>
              <a:t>l</a:t>
            </a:r>
            <a:r>
              <a:rPr sz="2000" spc="-30" dirty="0">
                <a:latin typeface="Calibri"/>
                <a:cs typeface="Calibri"/>
              </a:rPr>
              <a:t>é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spc="10" dirty="0">
                <a:latin typeface="Calibri"/>
                <a:cs typeface="Calibri"/>
              </a:rPr>
              <a:t>e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10" dirty="0">
                <a:latin typeface="Calibri"/>
                <a:cs typeface="Calibri"/>
              </a:rPr>
              <a:t>u</a:t>
            </a:r>
            <a:r>
              <a:rPr sz="2000" spc="-40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Wingdings"/>
                <a:cs typeface="Wingdings"/>
              </a:rPr>
              <a:t></a:t>
            </a:r>
            <a:endParaRPr sz="2000">
              <a:latin typeface="Wingdings"/>
              <a:cs typeface="Wingding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7538" y="1556717"/>
            <a:ext cx="4347850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2060" y="3573005"/>
            <a:ext cx="3635898" cy="2400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764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sz="3950" spc="-65" dirty="0">
                <a:latin typeface="Calibri"/>
                <a:cs typeface="Calibri"/>
              </a:rPr>
              <a:t>B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EV</a:t>
            </a:r>
            <a:r>
              <a:rPr sz="3950" spc="-15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Á</a:t>
            </a:r>
            <a:r>
              <a:rPr sz="3950" spc="5" dirty="0">
                <a:latin typeface="Times New Roman"/>
                <a:cs typeface="Times New Roman"/>
              </a:rPr>
              <a:t> </a:t>
            </a:r>
            <a:r>
              <a:rPr sz="3950" spc="-5" dirty="0">
                <a:latin typeface="Calibri"/>
                <a:cs typeface="Calibri"/>
              </a:rPr>
              <a:t>H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A</a:t>
            </a:r>
            <a:r>
              <a:rPr sz="3950" spc="-45" dirty="0">
                <a:latin typeface="Times New Roman"/>
                <a:cs typeface="Times New Roman"/>
              </a:rPr>
              <a:t> </a:t>
            </a:r>
            <a:r>
              <a:rPr sz="3950" dirty="0"/>
              <a:t>–</a:t>
            </a:r>
            <a:r>
              <a:rPr sz="3950" spc="-25" dirty="0"/>
              <a:t> </a:t>
            </a:r>
            <a:r>
              <a:rPr sz="3200" spc="25" dirty="0">
                <a:latin typeface="Calibri"/>
                <a:cs typeface="Calibri"/>
              </a:rPr>
              <a:t>o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15" dirty="0">
                <a:latin typeface="Calibri"/>
                <a:cs typeface="Calibri"/>
              </a:rPr>
              <a:t>s</a:t>
            </a:r>
            <a:r>
              <a:rPr sz="3200" spc="-45" dirty="0">
                <a:latin typeface="Calibri"/>
                <a:cs typeface="Calibri"/>
              </a:rPr>
              <a:t>k</a:t>
            </a:r>
            <a:r>
              <a:rPr sz="3200" spc="25" dirty="0">
                <a:latin typeface="Calibri"/>
                <a:cs typeface="Calibri"/>
              </a:rPr>
              <a:t>o</a:t>
            </a:r>
            <a:r>
              <a:rPr sz="3200" spc="-110" dirty="0">
                <a:latin typeface="Calibri"/>
                <a:cs typeface="Calibri"/>
              </a:rPr>
              <a:t>v</a:t>
            </a:r>
            <a:r>
              <a:rPr sz="3200" spc="25" dirty="0">
                <a:latin typeface="Calibri"/>
                <a:cs typeface="Calibri"/>
              </a:rPr>
              <a:t>á</a:t>
            </a:r>
            <a:r>
              <a:rPr sz="3200" spc="30" dirty="0">
                <a:latin typeface="Calibri"/>
                <a:cs typeface="Calibri"/>
              </a:rPr>
              <a:t>n</a:t>
            </a:r>
            <a:r>
              <a:rPr sz="3200" spc="5" dirty="0">
                <a:latin typeface="Calibri"/>
                <a:cs typeface="Calibri"/>
              </a:rPr>
              <a:t>í</a:t>
            </a:r>
            <a:r>
              <a:rPr sz="3200" spc="-270" dirty="0">
                <a:latin typeface="Times New Roman"/>
                <a:cs typeface="Times New Roman"/>
              </a:rPr>
              <a:t> </a:t>
            </a:r>
            <a:r>
              <a:rPr sz="3200" spc="30" dirty="0">
                <a:latin typeface="Calibri"/>
                <a:cs typeface="Calibri"/>
              </a:rPr>
              <a:t>n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30" dirty="0">
                <a:latin typeface="Calibri"/>
                <a:cs typeface="Calibri"/>
              </a:rPr>
              <a:t>b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30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é</a:t>
            </a:r>
            <a:r>
              <a:rPr sz="3200" spc="30" dirty="0">
                <a:latin typeface="Calibri"/>
                <a:cs typeface="Calibri"/>
              </a:rPr>
              <a:t>h</a:t>
            </a:r>
            <a:r>
              <a:rPr sz="3200" spc="15" dirty="0">
                <a:latin typeface="Calibri"/>
                <a:cs typeface="Calibri"/>
              </a:rPr>
              <a:t>o</a:t>
            </a:r>
            <a:endParaRPr sz="3200">
              <a:latin typeface="Calibri"/>
              <a:cs typeface="Calibri"/>
            </a:endParaRPr>
          </a:p>
          <a:p>
            <a:pPr marL="1905" marR="635" algn="ctr">
              <a:lnSpc>
                <a:spcPct val="100000"/>
              </a:lnSpc>
              <a:spcBef>
                <a:spcPts val="65"/>
              </a:spcBef>
            </a:pPr>
            <a:r>
              <a:rPr sz="3200" spc="-50" dirty="0"/>
              <a:t>k</a:t>
            </a:r>
            <a:r>
              <a:rPr sz="3200" spc="25" dirty="0"/>
              <a:t>a</a:t>
            </a:r>
            <a:r>
              <a:rPr sz="3200" spc="40" dirty="0"/>
              <a:t>p</a:t>
            </a:r>
            <a:r>
              <a:rPr sz="3200" spc="-35" dirty="0"/>
              <a:t>e</a:t>
            </a:r>
            <a:r>
              <a:rPr sz="3200" spc="5" dirty="0"/>
              <a:t>s</a:t>
            </a:r>
            <a:r>
              <a:rPr sz="3200" spc="25" dirty="0"/>
              <a:t>n</a:t>
            </a:r>
            <a:r>
              <a:rPr sz="3200" dirty="0"/>
              <a:t>íč</a:t>
            </a:r>
            <a:r>
              <a:rPr sz="3200" spc="-55" dirty="0"/>
              <a:t>k</a:t>
            </a:r>
            <a:r>
              <a:rPr sz="3200" spc="15" dirty="0"/>
              <a:t>u</a:t>
            </a:r>
            <a:r>
              <a:rPr sz="3200" spc="-175" dirty="0"/>
              <a:t> </a:t>
            </a:r>
            <a:r>
              <a:rPr sz="3200" dirty="0"/>
              <a:t>a</a:t>
            </a:r>
            <a:r>
              <a:rPr sz="3200" spc="-25" dirty="0"/>
              <a:t> </a:t>
            </a:r>
            <a:r>
              <a:rPr sz="3200" spc="40" dirty="0"/>
              <a:t>d</a:t>
            </a:r>
            <a:r>
              <a:rPr sz="3200" spc="15" dirty="0"/>
              <a:t>o</a:t>
            </a:r>
            <a:r>
              <a:rPr sz="3200" spc="25" dirty="0"/>
              <a:t>k</a:t>
            </a:r>
            <a:r>
              <a:rPr sz="3200" spc="-80" dirty="0"/>
              <a:t>r</a:t>
            </a:r>
            <a:r>
              <a:rPr sz="3200" spc="-35" dirty="0"/>
              <a:t>e</a:t>
            </a:r>
            <a:r>
              <a:rPr sz="3200" spc="5" dirty="0"/>
              <a:t>s</a:t>
            </a:r>
            <a:r>
              <a:rPr sz="3200" dirty="0"/>
              <a:t>l</a:t>
            </a:r>
            <a:r>
              <a:rPr sz="3200" spc="25" dirty="0"/>
              <a:t>o</a:t>
            </a:r>
            <a:r>
              <a:rPr sz="3200" spc="-110" dirty="0"/>
              <a:t>v</a:t>
            </a:r>
            <a:r>
              <a:rPr sz="3200" spc="25" dirty="0"/>
              <a:t>án</a:t>
            </a:r>
            <a:r>
              <a:rPr sz="3200" dirty="0"/>
              <a:t>í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11556" y="1556717"/>
            <a:ext cx="353720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947419">
              <a:lnSpc>
                <a:spcPct val="100000"/>
              </a:lnSpc>
            </a:pPr>
            <a:r>
              <a:rPr spc="-85" dirty="0">
                <a:latin typeface="Calibri"/>
                <a:cs typeface="Calibri"/>
              </a:rPr>
              <a:t>B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RE</a:t>
            </a:r>
            <a:r>
              <a:rPr spc="-30" dirty="0">
                <a:latin typeface="Calibri"/>
                <a:cs typeface="Calibri"/>
              </a:rPr>
              <a:t>V</a:t>
            </a:r>
            <a:r>
              <a:rPr dirty="0">
                <a:latin typeface="Calibri"/>
                <a:cs typeface="Calibri"/>
              </a:rPr>
              <a:t>NÁ</a:t>
            </a:r>
            <a:r>
              <a:rPr spc="-150" dirty="0">
                <a:latin typeface="Times New Roman"/>
                <a:cs typeface="Times New Roman"/>
              </a:rPr>
              <a:t> </a:t>
            </a:r>
            <a:r>
              <a:rPr spc="10" dirty="0">
                <a:latin typeface="Calibri"/>
                <a:cs typeface="Calibri"/>
              </a:rPr>
              <a:t>H</a:t>
            </a:r>
            <a:r>
              <a:rPr dirty="0">
                <a:latin typeface="Calibri"/>
                <a:cs typeface="Calibri"/>
              </a:rPr>
              <a:t>RA</a:t>
            </a:r>
            <a:r>
              <a:rPr spc="-135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-50" dirty="0"/>
              <a:t> </a:t>
            </a:r>
            <a:r>
              <a:rPr spc="-5" dirty="0">
                <a:latin typeface="Calibri"/>
                <a:cs typeface="Calibri"/>
              </a:rPr>
              <a:t>bod</a:t>
            </a:r>
            <a:r>
              <a:rPr dirty="0">
                <a:latin typeface="Calibri"/>
                <a:cs typeface="Calibri"/>
              </a:rPr>
              <a:t>y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Calibri"/>
                <a:cs typeface="Calibri"/>
              </a:rPr>
              <a:t>a</a:t>
            </a:r>
            <a:r>
              <a:rPr spc="25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323533" y="1700735"/>
            <a:ext cx="3770772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6017" y="1556790"/>
            <a:ext cx="3392424" cy="4736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3743" rIns="0" bIns="0" rtlCol="0">
            <a:spAutoFit/>
          </a:bodyPr>
          <a:lstStyle/>
          <a:p>
            <a:pPr marL="635" algn="ctr">
              <a:lnSpc>
                <a:spcPct val="100000"/>
              </a:lnSpc>
            </a:pPr>
            <a:r>
              <a:rPr spc="10" dirty="0"/>
              <a:t>H</a:t>
            </a:r>
            <a:r>
              <a:rPr dirty="0"/>
              <a:t>RA</a:t>
            </a:r>
            <a:r>
              <a:rPr spc="-35" dirty="0"/>
              <a:t> </a:t>
            </a:r>
            <a:r>
              <a:rPr spc="-85" dirty="0"/>
              <a:t>B</a:t>
            </a:r>
            <a:r>
              <a:rPr dirty="0"/>
              <a:t>A</a:t>
            </a:r>
            <a:r>
              <a:rPr spc="-15" dirty="0"/>
              <a:t>R</a:t>
            </a:r>
            <a:r>
              <a:rPr spc="10" dirty="0"/>
              <a:t>E</a:t>
            </a:r>
            <a:r>
              <a:rPr dirty="0"/>
              <a:t>V</a:t>
            </a:r>
            <a:r>
              <a:rPr spc="-6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spc="15" dirty="0"/>
              <a:t>T</a:t>
            </a:r>
            <a:r>
              <a:rPr spc="-265" dirty="0"/>
              <a:t>V</a:t>
            </a:r>
            <a:r>
              <a:rPr dirty="0"/>
              <a:t>A</a:t>
            </a:r>
            <a:r>
              <a:rPr spc="-15" dirty="0"/>
              <a:t>R</a:t>
            </a:r>
            <a:r>
              <a:rPr dirty="0"/>
              <a:t>Ů</a:t>
            </a:r>
          </a:p>
          <a:p>
            <a:pPr marL="635" algn="ctr">
              <a:lnSpc>
                <a:spcPct val="100000"/>
              </a:lnSpc>
              <a:spcBef>
                <a:spcPts val="120"/>
              </a:spcBef>
            </a:pPr>
            <a:r>
              <a:rPr sz="2000" spc="-95" dirty="0"/>
              <a:t>k</a:t>
            </a:r>
            <a:r>
              <a:rPr sz="2000" spc="-15" dirty="0"/>
              <a:t>ol</a:t>
            </a:r>
            <a:r>
              <a:rPr sz="2000" spc="5" dirty="0"/>
              <a:t>á</a:t>
            </a:r>
            <a:r>
              <a:rPr sz="2000" spc="-45" dirty="0"/>
              <a:t>ž</a:t>
            </a:r>
            <a:r>
              <a:rPr sz="2000" spc="10" dirty="0"/>
              <a:t>e</a:t>
            </a:r>
            <a:r>
              <a:rPr sz="2000" spc="-40" dirty="0"/>
              <a:t> </a:t>
            </a:r>
            <a:r>
              <a:rPr sz="2000" spc="5" dirty="0"/>
              <a:t>z</a:t>
            </a:r>
            <a:r>
              <a:rPr sz="2000" spc="15" dirty="0"/>
              <a:t> </a:t>
            </a:r>
            <a:r>
              <a:rPr sz="2000" spc="20" dirty="0"/>
              <a:t>g</a:t>
            </a:r>
            <a:r>
              <a:rPr sz="2000" spc="-30" dirty="0"/>
              <a:t>e</a:t>
            </a:r>
            <a:r>
              <a:rPr sz="2000" spc="-15" dirty="0"/>
              <a:t>o</a:t>
            </a:r>
            <a:r>
              <a:rPr sz="2000" spc="40" dirty="0"/>
              <a:t>m</a:t>
            </a:r>
            <a:r>
              <a:rPr sz="2000" spc="-30" dirty="0"/>
              <a:t>e</a:t>
            </a:r>
            <a:r>
              <a:rPr sz="2000" spc="5" dirty="0"/>
              <a:t>t</a:t>
            </a:r>
            <a:r>
              <a:rPr sz="2000" spc="-35" dirty="0"/>
              <a:t>r</a:t>
            </a:r>
            <a:r>
              <a:rPr sz="2000" spc="-15" dirty="0"/>
              <a:t>i</a:t>
            </a:r>
            <a:r>
              <a:rPr sz="2000" spc="-30" dirty="0"/>
              <a:t>c</a:t>
            </a:r>
            <a:r>
              <a:rPr sz="2000" spc="-20" dirty="0"/>
              <a:t>ký</a:t>
            </a:r>
            <a:r>
              <a:rPr sz="2000" spc="-30" dirty="0"/>
              <a:t>c</a:t>
            </a:r>
            <a:r>
              <a:rPr sz="2000" spc="10" dirty="0"/>
              <a:t>h</a:t>
            </a:r>
            <a:r>
              <a:rPr sz="2000" spc="-20" dirty="0"/>
              <a:t> </a:t>
            </a:r>
            <a:r>
              <a:rPr sz="2000" spc="5" dirty="0"/>
              <a:t>t</a:t>
            </a:r>
            <a:r>
              <a:rPr sz="2000" spc="-20" dirty="0"/>
              <a:t>v</a:t>
            </a:r>
            <a:r>
              <a:rPr sz="2000" spc="5" dirty="0"/>
              <a:t>a</a:t>
            </a:r>
            <a:r>
              <a:rPr sz="2000" spc="-30" dirty="0"/>
              <a:t>r</a:t>
            </a:r>
            <a:r>
              <a:rPr sz="2000" spc="10" dirty="0"/>
              <a:t>ů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1554733" y="1600126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05554"/>
            <a:ext cx="9126230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43406" y="1749976"/>
            <a:ext cx="5464175" cy="2390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19900"/>
              </a:lnSpc>
            </a:pPr>
            <a:r>
              <a:rPr sz="4800" spc="-35" dirty="0">
                <a:latin typeface="Calibri"/>
                <a:cs typeface="Calibri"/>
              </a:rPr>
              <a:t>J</a:t>
            </a:r>
            <a:r>
              <a:rPr sz="4800" spc="15" dirty="0">
                <a:latin typeface="Calibri"/>
                <a:cs typeface="Calibri"/>
              </a:rPr>
              <a:t>a</a:t>
            </a:r>
            <a:r>
              <a:rPr sz="4800" dirty="0">
                <a:latin typeface="Calibri"/>
                <a:cs typeface="Calibri"/>
              </a:rPr>
              <a:t>k</a:t>
            </a:r>
            <a:r>
              <a:rPr sz="4800" spc="-90" dirty="0">
                <a:latin typeface="Times New Roman"/>
                <a:cs typeface="Times New Roman"/>
              </a:rPr>
              <a:t> </a:t>
            </a:r>
            <a:r>
              <a:rPr sz="4800" spc="20" dirty="0">
                <a:latin typeface="Calibri"/>
                <a:cs typeface="Calibri"/>
              </a:rPr>
              <a:t>p</a:t>
            </a:r>
            <a:r>
              <a:rPr sz="4800" spc="-100" dirty="0">
                <a:latin typeface="Calibri"/>
                <a:cs typeface="Calibri"/>
              </a:rPr>
              <a:t>r</a:t>
            </a:r>
            <a:r>
              <a:rPr sz="4800" spc="10" dirty="0">
                <a:latin typeface="Calibri"/>
                <a:cs typeface="Calibri"/>
              </a:rPr>
              <a:t>o</a:t>
            </a:r>
            <a:r>
              <a:rPr sz="4800" spc="20" dirty="0">
                <a:latin typeface="Calibri"/>
                <a:cs typeface="Calibri"/>
              </a:rPr>
              <a:t>p</a:t>
            </a:r>
            <a:r>
              <a:rPr sz="4800" spc="10" dirty="0">
                <a:latin typeface="Calibri"/>
                <a:cs typeface="Calibri"/>
              </a:rPr>
              <a:t>o</a:t>
            </a:r>
            <a:r>
              <a:rPr sz="4800" spc="-30" dirty="0">
                <a:latin typeface="Calibri"/>
                <a:cs typeface="Calibri"/>
              </a:rPr>
              <a:t>j</a:t>
            </a:r>
            <a:r>
              <a:rPr sz="4800" spc="15" dirty="0">
                <a:latin typeface="Calibri"/>
                <a:cs typeface="Calibri"/>
              </a:rPr>
              <a:t>i</a:t>
            </a:r>
            <a:r>
              <a:rPr sz="4800" dirty="0">
                <a:latin typeface="Calibri"/>
                <a:cs typeface="Calibri"/>
              </a:rPr>
              <a:t>t</a:t>
            </a:r>
            <a:r>
              <a:rPr sz="4800" spc="-19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Calibri"/>
                <a:cs typeface="Calibri"/>
              </a:rPr>
              <a:t>me</a:t>
            </a:r>
            <a:r>
              <a:rPr sz="4800" spc="-120" dirty="0">
                <a:latin typeface="Calibri"/>
                <a:cs typeface="Calibri"/>
              </a:rPr>
              <a:t>t</a:t>
            </a:r>
            <a:r>
              <a:rPr sz="4800" spc="10" dirty="0">
                <a:latin typeface="Calibri"/>
                <a:cs typeface="Calibri"/>
              </a:rPr>
              <a:t>o</a:t>
            </a:r>
            <a:r>
              <a:rPr sz="4800" spc="20" dirty="0">
                <a:latin typeface="Calibri"/>
                <a:cs typeface="Calibri"/>
              </a:rPr>
              <a:t>d</a:t>
            </a:r>
            <a:r>
              <a:rPr sz="4800" dirty="0">
                <a:latin typeface="Calibri"/>
                <a:cs typeface="Calibri"/>
              </a:rPr>
              <a:t>y</a:t>
            </a:r>
            <a:r>
              <a:rPr sz="4800" dirty="0">
                <a:latin typeface="Times New Roman"/>
                <a:cs typeface="Times New Roman"/>
              </a:rPr>
              <a:t> </a:t>
            </a:r>
            <a:r>
              <a:rPr sz="4800" spc="-35" dirty="0">
                <a:latin typeface="Calibri"/>
                <a:cs typeface="Calibri"/>
              </a:rPr>
              <a:t>t</a:t>
            </a:r>
            <a:r>
              <a:rPr sz="4800" spc="-75" dirty="0">
                <a:latin typeface="Calibri"/>
                <a:cs typeface="Calibri"/>
              </a:rPr>
              <a:t>v</a:t>
            </a:r>
            <a:r>
              <a:rPr sz="4800" spc="10" dirty="0">
                <a:latin typeface="Calibri"/>
                <a:cs typeface="Calibri"/>
              </a:rPr>
              <a:t>o</a:t>
            </a:r>
            <a:r>
              <a:rPr sz="4800" spc="-30" dirty="0">
                <a:latin typeface="Calibri"/>
                <a:cs typeface="Calibri"/>
              </a:rPr>
              <a:t>ř</a:t>
            </a:r>
            <a:r>
              <a:rPr sz="4800" spc="15" dirty="0">
                <a:latin typeface="Calibri"/>
                <a:cs typeface="Calibri"/>
              </a:rPr>
              <a:t>i</a:t>
            </a:r>
            <a:r>
              <a:rPr sz="4800" spc="-75" dirty="0">
                <a:latin typeface="Calibri"/>
                <a:cs typeface="Calibri"/>
              </a:rPr>
              <a:t>v</a:t>
            </a:r>
            <a:r>
              <a:rPr sz="4800" dirty="0">
                <a:latin typeface="Calibri"/>
                <a:cs typeface="Calibri"/>
              </a:rPr>
              <a:t>é</a:t>
            </a:r>
            <a:r>
              <a:rPr sz="4800" spc="65" dirty="0">
                <a:latin typeface="Calibri"/>
                <a:cs typeface="Calibri"/>
              </a:rPr>
              <a:t> </a:t>
            </a:r>
            <a:r>
              <a:rPr sz="4800" spc="20" dirty="0">
                <a:latin typeface="Calibri"/>
                <a:cs typeface="Calibri"/>
              </a:rPr>
              <a:t>d</a:t>
            </a:r>
            <a:r>
              <a:rPr sz="4800" spc="-100" dirty="0">
                <a:latin typeface="Calibri"/>
                <a:cs typeface="Calibri"/>
              </a:rPr>
              <a:t>r</a:t>
            </a:r>
            <a:r>
              <a:rPr sz="4800" spc="15" dirty="0">
                <a:latin typeface="Calibri"/>
                <a:cs typeface="Calibri"/>
              </a:rPr>
              <a:t>a</a:t>
            </a:r>
            <a:r>
              <a:rPr sz="4800" dirty="0">
                <a:latin typeface="Calibri"/>
                <a:cs typeface="Calibri"/>
              </a:rPr>
              <a:t>m</a:t>
            </a:r>
            <a:r>
              <a:rPr sz="4800" spc="-65" dirty="0">
                <a:latin typeface="Calibri"/>
                <a:cs typeface="Calibri"/>
              </a:rPr>
              <a:t>a</a:t>
            </a:r>
            <a:r>
              <a:rPr sz="4800" spc="-35" dirty="0">
                <a:latin typeface="Calibri"/>
                <a:cs typeface="Calibri"/>
              </a:rPr>
              <a:t>t</a:t>
            </a:r>
            <a:r>
              <a:rPr sz="4800" spc="15" dirty="0">
                <a:latin typeface="Calibri"/>
                <a:cs typeface="Calibri"/>
              </a:rPr>
              <a:t>i</a:t>
            </a:r>
            <a:r>
              <a:rPr sz="4800" dirty="0">
                <a:latin typeface="Calibri"/>
                <a:cs typeface="Calibri"/>
              </a:rPr>
              <a:t>ky</a:t>
            </a:r>
            <a:r>
              <a:rPr sz="4800" spc="-9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Calibri"/>
                <a:cs typeface="Calibri"/>
              </a:rPr>
              <a:t>a</a:t>
            </a:r>
            <a:r>
              <a:rPr sz="480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Calibri"/>
                <a:cs typeface="Calibri"/>
              </a:rPr>
              <a:t>vý</a:t>
            </a:r>
            <a:r>
              <a:rPr sz="4800" spc="-35" dirty="0">
                <a:latin typeface="Calibri"/>
                <a:cs typeface="Calibri"/>
              </a:rPr>
              <a:t>t</a:t>
            </a:r>
            <a:r>
              <a:rPr sz="4800" spc="-75" dirty="0">
                <a:latin typeface="Calibri"/>
                <a:cs typeface="Calibri"/>
              </a:rPr>
              <a:t>v</a:t>
            </a:r>
            <a:r>
              <a:rPr sz="4800" spc="15" dirty="0">
                <a:latin typeface="Calibri"/>
                <a:cs typeface="Calibri"/>
              </a:rPr>
              <a:t>a</a:t>
            </a:r>
            <a:r>
              <a:rPr sz="4800" spc="-30" dirty="0">
                <a:latin typeface="Calibri"/>
                <a:cs typeface="Calibri"/>
              </a:rPr>
              <a:t>r</a:t>
            </a:r>
            <a:r>
              <a:rPr sz="4800" spc="20" dirty="0">
                <a:latin typeface="Calibri"/>
                <a:cs typeface="Calibri"/>
              </a:rPr>
              <a:t>n</a:t>
            </a:r>
            <a:r>
              <a:rPr sz="4800" dirty="0">
                <a:latin typeface="Calibri"/>
                <a:cs typeface="Calibri"/>
              </a:rPr>
              <a:t>é</a:t>
            </a:r>
            <a:r>
              <a:rPr sz="4800" spc="-5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Calibri"/>
                <a:cs typeface="Calibri"/>
              </a:rPr>
              <a:t>v</a:t>
            </a:r>
            <a:r>
              <a:rPr sz="4800" spc="-75" dirty="0">
                <a:latin typeface="Calibri"/>
                <a:cs typeface="Calibri"/>
              </a:rPr>
              <a:t>ý</a:t>
            </a:r>
            <a:r>
              <a:rPr sz="4800" dirty="0">
                <a:latin typeface="Calibri"/>
                <a:cs typeface="Calibri"/>
              </a:rPr>
              <a:t>c</a:t>
            </a:r>
            <a:r>
              <a:rPr sz="4800" spc="15" dirty="0">
                <a:latin typeface="Calibri"/>
                <a:cs typeface="Calibri"/>
              </a:rPr>
              <a:t>h</a:t>
            </a:r>
            <a:r>
              <a:rPr sz="4800" spc="10" dirty="0">
                <a:latin typeface="Calibri"/>
                <a:cs typeface="Calibri"/>
              </a:rPr>
              <a:t>o</a:t>
            </a:r>
            <a:r>
              <a:rPr sz="4800" dirty="0">
                <a:latin typeface="Calibri"/>
                <a:cs typeface="Calibri"/>
              </a:rPr>
              <a:t>vy</a:t>
            </a:r>
            <a:r>
              <a:rPr sz="4800" spc="20" dirty="0">
                <a:latin typeface="Calibri"/>
                <a:cs typeface="Calibri"/>
              </a:rPr>
              <a:t>???</a:t>
            </a:r>
            <a:r>
              <a:rPr sz="4800" dirty="0">
                <a:latin typeface="Calibri"/>
                <a:cs typeface="Calibri"/>
              </a:rPr>
              <a:t>?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1580" y="765817"/>
            <a:ext cx="6162675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50" spc="-35" dirty="0">
                <a:latin typeface="Calibri"/>
                <a:cs typeface="Calibri"/>
              </a:rPr>
              <a:t>P</a:t>
            </a:r>
            <a:r>
              <a:rPr sz="3950" spc="-5" dirty="0">
                <a:latin typeface="Calibri"/>
                <a:cs typeface="Calibri"/>
              </a:rPr>
              <a:t>O</a:t>
            </a:r>
            <a:r>
              <a:rPr sz="3950" spc="-75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T</a:t>
            </a:r>
            <a:r>
              <a:rPr sz="3950" spc="2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É</a:t>
            </a:r>
            <a:r>
              <a:rPr sz="3950" dirty="0">
                <a:latin typeface="Calibri"/>
                <a:cs typeface="Calibri"/>
              </a:rPr>
              <a:t>T</a:t>
            </a:r>
            <a:r>
              <a:rPr sz="3950" spc="-5" dirty="0">
                <a:latin typeface="Times New Roman"/>
                <a:cs typeface="Times New Roman"/>
              </a:rPr>
              <a:t> </a:t>
            </a:r>
            <a:r>
              <a:rPr sz="3950" spc="-75" dirty="0">
                <a:latin typeface="Calibri"/>
                <a:cs typeface="Calibri"/>
              </a:rPr>
              <a:t>J</a:t>
            </a:r>
            <a:r>
              <a:rPr sz="3950" spc="15" dirty="0">
                <a:latin typeface="Calibri"/>
                <a:cs typeface="Calibri"/>
              </a:rPr>
              <a:t>A</a:t>
            </a:r>
            <a:r>
              <a:rPr sz="3950" spc="-195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O</a:t>
            </a:r>
            <a:r>
              <a:rPr sz="3950" spc="-25" dirty="0">
                <a:latin typeface="Times New Roman"/>
                <a:cs typeface="Times New Roman"/>
              </a:rPr>
              <a:t> </a:t>
            </a:r>
            <a:r>
              <a:rPr sz="3950" spc="-70" dirty="0">
                <a:latin typeface="Calibri"/>
                <a:cs typeface="Calibri"/>
              </a:rPr>
              <a:t>B</a:t>
            </a:r>
            <a:r>
              <a:rPr sz="3950" spc="15" dirty="0">
                <a:latin typeface="Calibri"/>
                <a:cs typeface="Calibri"/>
              </a:rPr>
              <a:t>A</a:t>
            </a:r>
            <a:r>
              <a:rPr sz="3950" spc="5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EV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Á</a:t>
            </a:r>
            <a:r>
              <a:rPr sz="3950" dirty="0">
                <a:latin typeface="Times New Roman"/>
                <a:cs typeface="Times New Roman"/>
              </a:rPr>
              <a:t> </a:t>
            </a:r>
            <a:r>
              <a:rPr sz="3950" spc="-5" dirty="0">
                <a:latin typeface="Calibri"/>
                <a:cs typeface="Calibri"/>
              </a:rPr>
              <a:t>HRA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7131" y="1562655"/>
            <a:ext cx="7752715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06725" marR="5080" indent="-2994660">
              <a:lnSpc>
                <a:spcPct val="122100"/>
              </a:lnSpc>
            </a:pPr>
            <a:r>
              <a:rPr sz="2000" spc="-15" dirty="0">
                <a:latin typeface="Calibri"/>
                <a:cs typeface="Calibri"/>
              </a:rPr>
              <a:t>vy</a:t>
            </a:r>
            <a:r>
              <a:rPr sz="2000" spc="-90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dí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30" dirty="0">
                <a:latin typeface="Calibri"/>
                <a:cs typeface="Calibri"/>
              </a:rPr>
              <a:t>ě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vy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3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a </a:t>
            </a:r>
            <a:r>
              <a:rPr sz="2000" spc="-100" dirty="0">
                <a:latin typeface="Calibri"/>
                <a:cs typeface="Calibri"/>
              </a:rPr>
              <a:t>k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u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-30" dirty="0">
                <a:latin typeface="Calibri"/>
                <a:cs typeface="Calibri"/>
              </a:rPr>
              <a:t>re</a:t>
            </a:r>
            <a:r>
              <a:rPr sz="2000" spc="35" dirty="0">
                <a:latin typeface="Calibri"/>
                <a:cs typeface="Calibri"/>
              </a:rPr>
              <a:t>s</a:t>
            </a:r>
            <a:r>
              <a:rPr sz="2000" spc="-15" dirty="0">
                <a:latin typeface="Calibri"/>
                <a:cs typeface="Calibri"/>
              </a:rPr>
              <a:t>li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6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a </a:t>
            </a:r>
            <a:r>
              <a:rPr sz="2000" spc="-95" dirty="0">
                <a:latin typeface="Calibri"/>
                <a:cs typeface="Calibri"/>
              </a:rPr>
              <a:t>f</a:t>
            </a:r>
            <a:r>
              <a:rPr sz="2000" spc="-10" dirty="0">
                <a:latin typeface="Calibri"/>
                <a:cs typeface="Calibri"/>
              </a:rPr>
              <a:t>ó</a:t>
            </a:r>
            <a:r>
              <a:rPr sz="2000" spc="-15" dirty="0">
                <a:latin typeface="Calibri"/>
                <a:cs typeface="Calibri"/>
              </a:rPr>
              <a:t>li</a:t>
            </a:r>
            <a:r>
              <a:rPr sz="2000" dirty="0">
                <a:latin typeface="Calibri"/>
                <a:cs typeface="Calibri"/>
              </a:rPr>
              <a:t>i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lih</a:t>
            </a:r>
            <a:r>
              <a:rPr sz="2000" spc="-15" dirty="0">
                <a:latin typeface="Calibri"/>
                <a:cs typeface="Calibri"/>
              </a:rPr>
              <a:t>ov</a:t>
            </a:r>
            <a:r>
              <a:rPr sz="2000" spc="-95" dirty="0">
                <a:latin typeface="Calibri"/>
                <a:cs typeface="Calibri"/>
              </a:rPr>
              <a:t>k</a:t>
            </a:r>
            <a:r>
              <a:rPr sz="2000" spc="-10" dirty="0">
                <a:latin typeface="Calibri"/>
                <a:cs typeface="Calibri"/>
              </a:rPr>
              <a:t>ou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vy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35" dirty="0">
                <a:latin typeface="Calibri"/>
                <a:cs typeface="Calibri"/>
              </a:rPr>
              <a:t>s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5" dirty="0">
                <a:latin typeface="Calibri"/>
                <a:cs typeface="Calibri"/>
              </a:rPr>
              <a:t>u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j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90" dirty="0">
                <a:latin typeface="Calibri"/>
                <a:cs typeface="Calibri"/>
              </a:rPr>
              <a:t>k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40" dirty="0">
                <a:latin typeface="Calibri"/>
                <a:cs typeface="Calibri"/>
              </a:rPr>
              <a:t>m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15" dirty="0">
                <a:latin typeface="Calibri"/>
                <a:cs typeface="Calibri"/>
              </a:rPr>
              <a:t>lov</a:t>
            </a:r>
            <a:r>
              <a:rPr sz="2000" spc="5" dirty="0">
                <a:latin typeface="Calibri"/>
                <a:cs typeface="Calibri"/>
              </a:rPr>
              <a:t>á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10" dirty="0">
                <a:latin typeface="Calibri"/>
                <a:cs typeface="Calibri"/>
              </a:rPr>
              <a:t>u</a:t>
            </a:r>
            <a:r>
              <a:rPr sz="2000" spc="-170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…</a:t>
            </a:r>
            <a:r>
              <a:rPr sz="2000" spc="15" dirty="0">
                <a:latin typeface="Calibri"/>
                <a:cs typeface="Calibri"/>
              </a:rPr>
              <a:t>.</a:t>
            </a:r>
            <a:r>
              <a:rPr sz="2000" spc="5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7538" y="1988771"/>
            <a:ext cx="3127491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1528445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M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N</a:t>
            </a:r>
            <a:r>
              <a:rPr spc="-114"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370" dirty="0">
                <a:latin typeface="Calibri"/>
                <a:cs typeface="Calibri"/>
              </a:rPr>
              <a:t>L</a:t>
            </a:r>
            <a:r>
              <a:rPr dirty="0">
                <a:latin typeface="Calibri"/>
                <a:cs typeface="Calibri"/>
              </a:rPr>
              <a:t>Y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25" dirty="0"/>
              <a:t> </a:t>
            </a:r>
            <a:r>
              <a:rPr dirty="0"/>
              <a:t>z</a:t>
            </a:r>
            <a:r>
              <a:rPr spc="-50" dirty="0"/>
              <a:t> </a:t>
            </a:r>
            <a:r>
              <a:rPr spc="-140" dirty="0"/>
              <a:t>k</a:t>
            </a:r>
            <a:r>
              <a:rPr dirty="0"/>
              <a:t>o</a:t>
            </a:r>
            <a:r>
              <a:rPr spc="-55" dirty="0"/>
              <a:t>ř</a:t>
            </a:r>
            <a:r>
              <a:rPr spc="-35" dirty="0"/>
              <a:t>e</a:t>
            </a:r>
            <a:r>
              <a:rPr dirty="0"/>
              <a:t>ní</a:t>
            </a:r>
          </a:p>
        </p:txBody>
      </p:sp>
      <p:sp>
        <p:nvSpPr>
          <p:cNvPr id="3" name="object 3"/>
          <p:cNvSpPr/>
          <p:nvPr/>
        </p:nvSpPr>
        <p:spPr>
          <a:xfrm>
            <a:off x="539547" y="1988820"/>
            <a:ext cx="8039465" cy="3258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1147445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M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dirty="0">
                <a:latin typeface="Calibri"/>
                <a:cs typeface="Calibri"/>
              </a:rPr>
              <a:t>N</a:t>
            </a:r>
            <a:r>
              <a:rPr spc="-114" dirty="0">
                <a:latin typeface="Calibri"/>
                <a:cs typeface="Calibri"/>
              </a:rPr>
              <a:t>D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370" dirty="0">
                <a:latin typeface="Calibri"/>
                <a:cs typeface="Calibri"/>
              </a:rPr>
              <a:t>L</a:t>
            </a:r>
            <a:r>
              <a:rPr dirty="0">
                <a:latin typeface="Calibri"/>
                <a:cs typeface="Calibri"/>
              </a:rPr>
              <a:t>Y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/>
              <a:t>–</a:t>
            </a:r>
            <a:r>
              <a:rPr spc="25" dirty="0"/>
              <a:t> </a:t>
            </a:r>
            <a:r>
              <a:rPr dirty="0">
                <a:latin typeface="Calibri"/>
                <a:cs typeface="Calibri"/>
              </a:rPr>
              <a:t>z</a:t>
            </a:r>
            <a:r>
              <a:rPr spc="-1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Calibri"/>
                <a:cs typeface="Calibri"/>
              </a:rPr>
              <a:t>d</a:t>
            </a:r>
            <a:r>
              <a:rPr spc="-45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obn</a:t>
            </a:r>
            <a:r>
              <a:rPr spc="-20" dirty="0">
                <a:latin typeface="Calibri"/>
                <a:cs typeface="Calibri"/>
              </a:rPr>
              <a:t>o</a:t>
            </a:r>
            <a:r>
              <a:rPr spc="-85" dirty="0">
                <a:latin typeface="Calibri"/>
                <a:cs typeface="Calibri"/>
              </a:rPr>
              <a:t>s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í</a:t>
            </a:r>
          </a:p>
        </p:txBody>
      </p:sp>
      <p:sp>
        <p:nvSpPr>
          <p:cNvPr id="3" name="object 3"/>
          <p:cNvSpPr/>
          <p:nvPr/>
        </p:nvSpPr>
        <p:spPr>
          <a:xfrm>
            <a:off x="1907667" y="1556796"/>
            <a:ext cx="4682886" cy="4295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58399" y="528949"/>
            <a:ext cx="4298315" cy="1141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950" spc="-25" dirty="0">
                <a:latin typeface="Calibri"/>
                <a:cs typeface="Calibri"/>
              </a:rPr>
              <a:t>M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spc="-45" dirty="0">
                <a:latin typeface="Calibri"/>
                <a:cs typeface="Calibri"/>
              </a:rPr>
              <a:t>D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25" dirty="0">
                <a:latin typeface="Calibri"/>
                <a:cs typeface="Calibri"/>
              </a:rPr>
              <a:t>L</a:t>
            </a:r>
            <a:r>
              <a:rPr sz="3950" dirty="0">
                <a:latin typeface="Calibri"/>
                <a:cs typeface="Calibri"/>
              </a:rPr>
              <a:t>A</a:t>
            </a:r>
            <a:endParaRPr sz="39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3950" spc="20" dirty="0">
                <a:latin typeface="Calibri"/>
                <a:cs typeface="Calibri"/>
              </a:rPr>
              <a:t>j</a:t>
            </a:r>
            <a:r>
              <a:rPr sz="3950" spc="-30" dirty="0">
                <a:latin typeface="Calibri"/>
                <a:cs typeface="Calibri"/>
              </a:rPr>
              <a:t>a</a:t>
            </a:r>
            <a:r>
              <a:rPr sz="3950" spc="-160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o</a:t>
            </a:r>
            <a:r>
              <a:rPr sz="3950" spc="-10" dirty="0">
                <a:latin typeface="Times New Roman"/>
                <a:cs typeface="Times New Roman"/>
              </a:rPr>
              <a:t> </a:t>
            </a:r>
            <a:r>
              <a:rPr sz="3950" spc="15" dirty="0">
                <a:latin typeface="Calibri"/>
                <a:cs typeface="Calibri"/>
              </a:rPr>
              <a:t>s</a:t>
            </a:r>
            <a:r>
              <a:rPr sz="3950" spc="-85" dirty="0">
                <a:latin typeface="Calibri"/>
                <a:cs typeface="Calibri"/>
              </a:rPr>
              <a:t>k</a:t>
            </a:r>
            <a:r>
              <a:rPr sz="3950" spc="5" dirty="0">
                <a:latin typeface="Calibri"/>
                <a:cs typeface="Calibri"/>
              </a:rPr>
              <a:t>up</a:t>
            </a:r>
            <a:r>
              <a:rPr sz="3950" spc="-15" dirty="0">
                <a:latin typeface="Calibri"/>
                <a:cs typeface="Calibri"/>
              </a:rPr>
              <a:t>i</a:t>
            </a:r>
            <a:r>
              <a:rPr sz="3950" spc="5" dirty="0">
                <a:latin typeface="Calibri"/>
                <a:cs typeface="Calibri"/>
              </a:rPr>
              <a:t>n</a:t>
            </a:r>
            <a:r>
              <a:rPr sz="3950" spc="-5" dirty="0">
                <a:latin typeface="Calibri"/>
                <a:cs typeface="Calibri"/>
              </a:rPr>
              <a:t>o</a:t>
            </a:r>
            <a:r>
              <a:rPr sz="3950" spc="-70" dirty="0">
                <a:latin typeface="Calibri"/>
                <a:cs typeface="Calibri"/>
              </a:rPr>
              <a:t>v</a:t>
            </a:r>
            <a:r>
              <a:rPr sz="3950" dirty="0">
                <a:latin typeface="Calibri"/>
                <a:cs typeface="Calibri"/>
              </a:rPr>
              <a:t>á</a:t>
            </a:r>
            <a:r>
              <a:rPr sz="3950" spc="-45" dirty="0">
                <a:latin typeface="Times New Roman"/>
                <a:cs typeface="Times New Roman"/>
              </a:rPr>
              <a:t> </a:t>
            </a:r>
            <a:r>
              <a:rPr sz="3950" spc="5" dirty="0">
                <a:latin typeface="Calibri"/>
                <a:cs typeface="Calibri"/>
              </a:rPr>
              <a:t>p</a:t>
            </a:r>
            <a:r>
              <a:rPr sz="3950" spc="-110" dirty="0">
                <a:latin typeface="Calibri"/>
                <a:cs typeface="Calibri"/>
              </a:rPr>
              <a:t>r</a:t>
            </a:r>
            <a:r>
              <a:rPr sz="3950" spc="-30" dirty="0">
                <a:latin typeface="Calibri"/>
                <a:cs typeface="Calibri"/>
              </a:rPr>
              <a:t>á</a:t>
            </a:r>
            <a:r>
              <a:rPr sz="3950" spc="-35" dirty="0">
                <a:latin typeface="Calibri"/>
                <a:cs typeface="Calibri"/>
              </a:rPr>
              <a:t>c</a:t>
            </a:r>
            <a:r>
              <a:rPr sz="3950" dirty="0">
                <a:latin typeface="Calibri"/>
                <a:cs typeface="Calibri"/>
              </a:rPr>
              <a:t>e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1639" y="1988783"/>
            <a:ext cx="5760598" cy="432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1861" rIns="0" bIns="0" rtlCol="0">
            <a:spAutoFit/>
          </a:bodyPr>
          <a:lstStyle/>
          <a:p>
            <a:pPr marL="3175">
              <a:lnSpc>
                <a:spcPct val="100000"/>
              </a:lnSpc>
            </a:pPr>
            <a:r>
              <a:rPr sz="3950" spc="-25" dirty="0">
                <a:latin typeface="Calibri"/>
                <a:cs typeface="Calibri"/>
              </a:rPr>
              <a:t>M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spc="-45" dirty="0">
                <a:latin typeface="Calibri"/>
                <a:cs typeface="Calibri"/>
              </a:rPr>
              <a:t>D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325" dirty="0">
                <a:latin typeface="Calibri"/>
                <a:cs typeface="Calibri"/>
              </a:rPr>
              <a:t>L</a:t>
            </a:r>
            <a:r>
              <a:rPr sz="3950" dirty="0">
                <a:latin typeface="Calibri"/>
                <a:cs typeface="Calibri"/>
              </a:rPr>
              <a:t>Y</a:t>
            </a:r>
            <a:r>
              <a:rPr sz="3950" spc="5" dirty="0">
                <a:latin typeface="Times New Roman"/>
                <a:cs typeface="Times New Roman"/>
              </a:rPr>
              <a:t> </a:t>
            </a:r>
            <a:r>
              <a:rPr sz="3950" dirty="0"/>
              <a:t>–</a:t>
            </a:r>
            <a:r>
              <a:rPr sz="3950" spc="50" dirty="0"/>
              <a:t> </a:t>
            </a:r>
            <a:r>
              <a:rPr sz="3950" spc="-60" dirty="0">
                <a:latin typeface="Calibri"/>
                <a:cs typeface="Calibri"/>
              </a:rPr>
              <a:t>t</a:t>
            </a:r>
            <a:r>
              <a:rPr sz="3950" spc="-30" dirty="0">
                <a:latin typeface="Calibri"/>
                <a:cs typeface="Calibri"/>
              </a:rPr>
              <a:t>em</a:t>
            </a:r>
            <a:r>
              <a:rPr sz="3950" spc="5" dirty="0">
                <a:latin typeface="Calibri"/>
                <a:cs typeface="Calibri"/>
              </a:rPr>
              <a:t>p</a:t>
            </a:r>
            <a:r>
              <a:rPr sz="3950" spc="-30" dirty="0">
                <a:latin typeface="Calibri"/>
                <a:cs typeface="Calibri"/>
              </a:rPr>
              <a:t>e</a:t>
            </a:r>
            <a:r>
              <a:rPr sz="3950" spc="-114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o</a:t>
            </a:r>
            <a:r>
              <a:rPr sz="3950" spc="10" dirty="0">
                <a:latin typeface="Calibri"/>
                <a:cs typeface="Calibri"/>
              </a:rPr>
              <a:t>u</a:t>
            </a:r>
            <a:r>
              <a:rPr sz="3950" dirty="0">
                <a:latin typeface="Calibri"/>
                <a:cs typeface="Calibri"/>
              </a:rPr>
              <a:t>,</a:t>
            </a:r>
            <a:r>
              <a:rPr sz="3950" spc="114" dirty="0">
                <a:latin typeface="Times New Roman"/>
                <a:cs typeface="Times New Roman"/>
              </a:rPr>
              <a:t> </a:t>
            </a:r>
            <a:r>
              <a:rPr sz="3950" spc="5" dirty="0">
                <a:latin typeface="Calibri"/>
                <a:cs typeface="Calibri"/>
              </a:rPr>
              <a:t>n</a:t>
            </a:r>
            <a:r>
              <a:rPr sz="3950" spc="-30" dirty="0">
                <a:latin typeface="Calibri"/>
                <a:cs typeface="Calibri"/>
              </a:rPr>
              <a:t>e</a:t>
            </a:r>
            <a:r>
              <a:rPr sz="3950" spc="5" dirty="0">
                <a:latin typeface="Calibri"/>
                <a:cs typeface="Calibri"/>
              </a:rPr>
              <a:t>b</a:t>
            </a:r>
            <a:r>
              <a:rPr sz="3950" dirty="0">
                <a:latin typeface="Calibri"/>
                <a:cs typeface="Calibri"/>
              </a:rPr>
              <a:t>o</a:t>
            </a:r>
            <a:r>
              <a:rPr sz="3950" spc="-90" dirty="0">
                <a:latin typeface="Times New Roman"/>
                <a:cs typeface="Times New Roman"/>
              </a:rPr>
              <a:t> </a:t>
            </a:r>
            <a:r>
              <a:rPr sz="3950" spc="-25" dirty="0">
                <a:latin typeface="Calibri"/>
                <a:cs typeface="Calibri"/>
              </a:rPr>
              <a:t>a</a:t>
            </a:r>
            <a:r>
              <a:rPr sz="3950" dirty="0">
                <a:latin typeface="Calibri"/>
                <a:cs typeface="Calibri"/>
              </a:rPr>
              <a:t>k</a:t>
            </a:r>
            <a:r>
              <a:rPr sz="3950" spc="-55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y</a:t>
            </a:r>
            <a:r>
              <a:rPr sz="3950" spc="-20" dirty="0">
                <a:latin typeface="Calibri"/>
                <a:cs typeface="Calibri"/>
              </a:rPr>
              <a:t>l</a:t>
            </a:r>
            <a:r>
              <a:rPr sz="3950" spc="-30" dirty="0">
                <a:latin typeface="Calibri"/>
                <a:cs typeface="Calibri"/>
              </a:rPr>
              <a:t>e</a:t>
            </a:r>
            <a:r>
              <a:rPr sz="3950" dirty="0">
                <a:latin typeface="Calibri"/>
                <a:cs typeface="Calibri"/>
              </a:rPr>
              <a:t>m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51685" y="1196711"/>
            <a:ext cx="4608454" cy="5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86966" y="321939"/>
            <a:ext cx="4378325" cy="1141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2390775" algn="l"/>
              </a:tabLst>
            </a:pPr>
            <a:r>
              <a:rPr sz="3950" spc="-25" dirty="0">
                <a:latin typeface="Calibri"/>
                <a:cs typeface="Calibri"/>
              </a:rPr>
              <a:t>M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spc="-45" dirty="0">
                <a:latin typeface="Calibri"/>
                <a:cs typeface="Calibri"/>
              </a:rPr>
              <a:t>D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25" dirty="0">
                <a:latin typeface="Calibri"/>
                <a:cs typeface="Calibri"/>
              </a:rPr>
              <a:t>L</a:t>
            </a:r>
            <a:r>
              <a:rPr sz="3950" dirty="0">
                <a:latin typeface="Calibri"/>
                <a:cs typeface="Calibri"/>
              </a:rPr>
              <a:t>A</a:t>
            </a:r>
            <a:r>
              <a:rPr sz="3950" dirty="0">
                <a:latin typeface="Times New Roman"/>
                <a:cs typeface="Times New Roman"/>
              </a:rPr>
              <a:t>	</a:t>
            </a:r>
            <a:r>
              <a:rPr sz="3950" spc="5" dirty="0">
                <a:latin typeface="Calibri"/>
                <a:cs typeface="Calibri"/>
              </a:rPr>
              <a:t>p</a:t>
            </a:r>
            <a:r>
              <a:rPr sz="3950" spc="-30" dirty="0">
                <a:latin typeface="Calibri"/>
                <a:cs typeface="Calibri"/>
              </a:rPr>
              <a:t>a</a:t>
            </a:r>
            <a:r>
              <a:rPr sz="3950" spc="-60" dirty="0">
                <a:latin typeface="Calibri"/>
                <a:cs typeface="Calibri"/>
              </a:rPr>
              <a:t>st</a:t>
            </a:r>
            <a:r>
              <a:rPr sz="3950" spc="-30" dirty="0">
                <a:latin typeface="Calibri"/>
                <a:cs typeface="Calibri"/>
              </a:rPr>
              <a:t>e</a:t>
            </a:r>
            <a:r>
              <a:rPr sz="3950" spc="-15" dirty="0">
                <a:latin typeface="Calibri"/>
                <a:cs typeface="Calibri"/>
              </a:rPr>
              <a:t>l</a:t>
            </a:r>
            <a:r>
              <a:rPr sz="3950" spc="-160" dirty="0">
                <a:latin typeface="Calibri"/>
                <a:cs typeface="Calibri"/>
              </a:rPr>
              <a:t>k</a:t>
            </a:r>
            <a:r>
              <a:rPr sz="3950" spc="-5" dirty="0">
                <a:latin typeface="Calibri"/>
                <a:cs typeface="Calibri"/>
              </a:rPr>
              <a:t>ou</a:t>
            </a:r>
            <a:endParaRPr sz="395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65"/>
              </a:spcBef>
            </a:pPr>
            <a:r>
              <a:rPr sz="3950" spc="-35" dirty="0">
                <a:latin typeface="Calibri"/>
                <a:cs typeface="Calibri"/>
              </a:rPr>
              <a:t>č</a:t>
            </a:r>
            <a:r>
              <a:rPr sz="3950" spc="10" dirty="0">
                <a:latin typeface="Calibri"/>
                <a:cs typeface="Calibri"/>
              </a:rPr>
              <a:t>t</a:t>
            </a:r>
            <a:r>
              <a:rPr sz="3950" spc="-80" dirty="0">
                <a:latin typeface="Calibri"/>
                <a:cs typeface="Calibri"/>
              </a:rPr>
              <a:t>v</a:t>
            </a:r>
            <a:r>
              <a:rPr sz="3950" spc="-30" dirty="0">
                <a:latin typeface="Calibri"/>
                <a:cs typeface="Calibri"/>
              </a:rPr>
              <a:t>e</a:t>
            </a:r>
            <a:r>
              <a:rPr sz="3950" spc="-120" dirty="0">
                <a:latin typeface="Calibri"/>
                <a:cs typeface="Calibri"/>
              </a:rPr>
              <a:t>r</a:t>
            </a:r>
            <a:r>
              <a:rPr sz="3950" spc="-35" dirty="0">
                <a:latin typeface="Calibri"/>
                <a:cs typeface="Calibri"/>
              </a:rPr>
              <a:t>c</a:t>
            </a:r>
            <a:r>
              <a:rPr sz="3950" dirty="0">
                <a:latin typeface="Calibri"/>
                <a:cs typeface="Calibri"/>
              </a:rPr>
              <a:t>ový</a:t>
            </a:r>
            <a:r>
              <a:rPr sz="3950" spc="225" dirty="0">
                <a:latin typeface="Calibri"/>
                <a:cs typeface="Calibri"/>
              </a:rPr>
              <a:t> </a:t>
            </a:r>
            <a:r>
              <a:rPr sz="3950" spc="15" dirty="0">
                <a:latin typeface="Calibri"/>
                <a:cs typeface="Calibri"/>
              </a:rPr>
              <a:t>s</a:t>
            </a:r>
            <a:r>
              <a:rPr sz="3950" dirty="0">
                <a:latin typeface="Calibri"/>
                <a:cs typeface="Calibri"/>
              </a:rPr>
              <a:t>k</a:t>
            </a:r>
            <a:r>
              <a:rPr sz="3950" spc="-25" dirty="0">
                <a:latin typeface="Calibri"/>
                <a:cs typeface="Calibri"/>
              </a:rPr>
              <a:t>i</a:t>
            </a:r>
            <a:r>
              <a:rPr sz="3950" spc="-35" dirty="0">
                <a:latin typeface="Calibri"/>
                <a:cs typeface="Calibri"/>
              </a:rPr>
              <a:t>c</a:t>
            </a:r>
            <a:r>
              <a:rPr sz="3950" spc="-30" dirty="0">
                <a:latin typeface="Calibri"/>
                <a:cs typeface="Calibri"/>
              </a:rPr>
              <a:t>á</a:t>
            </a:r>
            <a:r>
              <a:rPr sz="3950" dirty="0">
                <a:latin typeface="Calibri"/>
                <a:cs typeface="Calibri"/>
              </a:rPr>
              <a:t>k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95702" y="1844753"/>
            <a:ext cx="4953640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 algn="ctr">
              <a:lnSpc>
                <a:spcPct val="100000"/>
              </a:lnSpc>
            </a:pPr>
            <a:r>
              <a:rPr sz="3950" spc="-35" dirty="0"/>
              <a:t>P</a:t>
            </a:r>
            <a:r>
              <a:rPr sz="3950" spc="10" dirty="0"/>
              <a:t>R</a:t>
            </a:r>
            <a:r>
              <a:rPr sz="3950" spc="20" dirty="0"/>
              <a:t>Á</a:t>
            </a:r>
            <a:r>
              <a:rPr sz="3950" spc="-20" dirty="0"/>
              <a:t>C</a:t>
            </a:r>
            <a:r>
              <a:rPr sz="3950" dirty="0"/>
              <a:t>E</a:t>
            </a:r>
            <a:r>
              <a:rPr sz="3950" spc="5" dirty="0"/>
              <a:t> </a:t>
            </a:r>
            <a:r>
              <a:rPr sz="3950" spc="-20" dirty="0"/>
              <a:t>S</a:t>
            </a:r>
            <a:r>
              <a:rPr sz="3950" dirty="0"/>
              <a:t>E</a:t>
            </a:r>
            <a:r>
              <a:rPr sz="3950" spc="90" dirty="0"/>
              <a:t> </a:t>
            </a:r>
            <a:r>
              <a:rPr sz="3950" spc="-30" dirty="0"/>
              <a:t>Š</a:t>
            </a:r>
            <a:r>
              <a:rPr sz="3950" spc="20" dirty="0"/>
              <a:t>A</a:t>
            </a:r>
            <a:r>
              <a:rPr sz="3950" spc="5" dirty="0"/>
              <a:t>B</a:t>
            </a:r>
            <a:r>
              <a:rPr sz="3950" spc="-100" dirty="0"/>
              <a:t>L</a:t>
            </a:r>
            <a:r>
              <a:rPr sz="3950" dirty="0"/>
              <a:t>O</a:t>
            </a:r>
            <a:r>
              <a:rPr sz="3950" spc="-25" dirty="0"/>
              <a:t>N</a:t>
            </a:r>
            <a:r>
              <a:rPr sz="3950" dirty="0"/>
              <a:t>OU</a:t>
            </a:r>
            <a:endParaRPr sz="3950"/>
          </a:p>
          <a:p>
            <a:pPr marL="12065" marR="5080" algn="ctr">
              <a:lnSpc>
                <a:spcPct val="100800"/>
              </a:lnSpc>
              <a:spcBef>
                <a:spcPts val="95"/>
              </a:spcBef>
            </a:pPr>
            <a:r>
              <a:rPr sz="1800" spc="-15" dirty="0"/>
              <a:t>m</a:t>
            </a:r>
            <a:r>
              <a:rPr sz="1800" spc="25" dirty="0"/>
              <a:t>ů</a:t>
            </a:r>
            <a:r>
              <a:rPr sz="1800" spc="-114" dirty="0"/>
              <a:t>ž</a:t>
            </a:r>
            <a:r>
              <a:rPr sz="1800" dirty="0"/>
              <a:t>ete</a:t>
            </a:r>
            <a:r>
              <a:rPr sz="1800" spc="40" dirty="0"/>
              <a:t> </a:t>
            </a:r>
            <a:r>
              <a:rPr sz="1800" spc="25" dirty="0"/>
              <a:t>p</a:t>
            </a:r>
            <a:r>
              <a:rPr sz="1800" spc="20" dirty="0"/>
              <a:t>o</a:t>
            </a:r>
            <a:r>
              <a:rPr sz="1800" spc="25" dirty="0"/>
              <a:t>u</a:t>
            </a:r>
            <a:r>
              <a:rPr sz="1800" spc="-40" dirty="0"/>
              <a:t>ž</a:t>
            </a:r>
            <a:r>
              <a:rPr sz="1800" spc="35" dirty="0"/>
              <a:t>í</a:t>
            </a:r>
            <a:r>
              <a:rPr sz="1800" dirty="0"/>
              <a:t>t</a:t>
            </a:r>
            <a:r>
              <a:rPr sz="1800" spc="-114" dirty="0"/>
              <a:t> </a:t>
            </a:r>
            <a:r>
              <a:rPr sz="1800" spc="25" dirty="0"/>
              <a:t>h</a:t>
            </a:r>
            <a:r>
              <a:rPr sz="1800" spc="20" dirty="0"/>
              <a:t>o</a:t>
            </a:r>
            <a:r>
              <a:rPr sz="1800" dirty="0"/>
              <a:t>t</a:t>
            </a:r>
            <a:r>
              <a:rPr sz="1800" spc="15" dirty="0"/>
              <a:t>o</a:t>
            </a:r>
            <a:r>
              <a:rPr sz="1800" spc="5" dirty="0"/>
              <a:t>v</a:t>
            </a:r>
            <a:r>
              <a:rPr sz="1800" dirty="0"/>
              <a:t>é</a:t>
            </a:r>
            <a:r>
              <a:rPr sz="1800" spc="-105" dirty="0"/>
              <a:t> </a:t>
            </a:r>
            <a:r>
              <a:rPr sz="1800" spc="-35" dirty="0"/>
              <a:t>š</a:t>
            </a:r>
            <a:r>
              <a:rPr sz="1800" spc="30" dirty="0"/>
              <a:t>a</a:t>
            </a:r>
            <a:r>
              <a:rPr sz="1800" spc="25" dirty="0"/>
              <a:t>b</a:t>
            </a:r>
            <a:r>
              <a:rPr sz="1800" spc="35" dirty="0"/>
              <a:t>l</a:t>
            </a:r>
            <a:r>
              <a:rPr sz="1800" spc="20" dirty="0"/>
              <a:t>o</a:t>
            </a:r>
            <a:r>
              <a:rPr sz="1800" spc="25" dirty="0"/>
              <a:t>n</a:t>
            </a:r>
            <a:r>
              <a:rPr sz="1800" spc="-145" dirty="0"/>
              <a:t>y</a:t>
            </a:r>
            <a:r>
              <a:rPr sz="1800" dirty="0"/>
              <a:t>,</a:t>
            </a:r>
            <a:r>
              <a:rPr sz="1800" spc="-110" dirty="0"/>
              <a:t>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25" dirty="0"/>
              <a:t>b</a:t>
            </a:r>
            <a:r>
              <a:rPr sz="1800" dirty="0"/>
              <a:t>o</a:t>
            </a:r>
            <a:r>
              <a:rPr sz="1800" spc="-85" dirty="0"/>
              <a:t> </a:t>
            </a:r>
            <a:r>
              <a:rPr sz="1800" spc="-35" dirty="0"/>
              <a:t>s</a:t>
            </a:r>
            <a:r>
              <a:rPr sz="1800" dirty="0"/>
              <a:t>i</a:t>
            </a:r>
            <a:r>
              <a:rPr sz="1800" spc="75" dirty="0"/>
              <a:t> </a:t>
            </a:r>
            <a:r>
              <a:rPr sz="1800" spc="15" dirty="0"/>
              <a:t>j</a:t>
            </a:r>
            <a:r>
              <a:rPr sz="1800" dirty="0"/>
              <a:t>e</a:t>
            </a:r>
            <a:r>
              <a:rPr sz="1800" spc="-35" dirty="0"/>
              <a:t> </a:t>
            </a:r>
            <a:r>
              <a:rPr sz="1800" spc="5" dirty="0"/>
              <a:t>vy</a:t>
            </a:r>
            <a:r>
              <a:rPr sz="1800" spc="-35" dirty="0"/>
              <a:t>s</a:t>
            </a:r>
            <a:r>
              <a:rPr sz="1800" dirty="0"/>
              <a:t>t</a:t>
            </a:r>
            <a:r>
              <a:rPr sz="1800" spc="-35" dirty="0"/>
              <a:t>ř</a:t>
            </a:r>
            <a:r>
              <a:rPr sz="1800" spc="35" dirty="0"/>
              <a:t>i</a:t>
            </a:r>
            <a:r>
              <a:rPr sz="1800" spc="25" dirty="0"/>
              <a:t>hn</a:t>
            </a:r>
            <a:r>
              <a:rPr sz="1800" dirty="0"/>
              <a:t>ěte</a:t>
            </a:r>
            <a:r>
              <a:rPr sz="1800" spc="-110" dirty="0"/>
              <a:t> </a:t>
            </a:r>
            <a:r>
              <a:rPr sz="1800" dirty="0"/>
              <a:t>z </a:t>
            </a:r>
            <a:r>
              <a:rPr sz="1800" spc="25" dirty="0"/>
              <a:t>d</a:t>
            </a:r>
            <a:r>
              <a:rPr sz="1800" dirty="0"/>
              <a:t>e</a:t>
            </a:r>
            <a:r>
              <a:rPr sz="1800" spc="-30" dirty="0"/>
              <a:t>s</a:t>
            </a:r>
            <a:r>
              <a:rPr sz="1800" dirty="0"/>
              <a:t>ek</a:t>
            </a:r>
            <a:r>
              <a:rPr sz="1800" spc="-30" dirty="0"/>
              <a:t> </a:t>
            </a:r>
            <a:r>
              <a:rPr sz="1800" spc="25" dirty="0"/>
              <a:t>n</a:t>
            </a:r>
            <a:r>
              <a:rPr sz="1800" dirty="0"/>
              <a:t>a </a:t>
            </a:r>
            <a:r>
              <a:rPr sz="1800" spc="5" dirty="0"/>
              <a:t>v</a:t>
            </a:r>
            <a:r>
              <a:rPr sz="1800" dirty="0"/>
              <a:t>y</a:t>
            </a:r>
            <a:r>
              <a:rPr sz="1800" spc="-35" dirty="0"/>
              <a:t>s</a:t>
            </a:r>
            <a:r>
              <a:rPr sz="1800" spc="5" dirty="0"/>
              <a:t>v</a:t>
            </a:r>
            <a:r>
              <a:rPr sz="1800" dirty="0"/>
              <a:t>ě</a:t>
            </a:r>
            <a:r>
              <a:rPr sz="1800" spc="25" dirty="0"/>
              <a:t>d</a:t>
            </a:r>
            <a:r>
              <a:rPr sz="1800" spc="-15" dirty="0"/>
              <a:t>č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35" dirty="0"/>
              <a:t>í</a:t>
            </a:r>
            <a:r>
              <a:rPr sz="1800" dirty="0"/>
              <a:t>,</a:t>
            </a:r>
            <a:r>
              <a:rPr sz="1800" spc="-185" dirty="0"/>
              <a:t> </a:t>
            </a:r>
            <a:r>
              <a:rPr sz="1800" spc="25" dirty="0"/>
              <a:t>nu</a:t>
            </a:r>
            <a:r>
              <a:rPr sz="1800" dirty="0"/>
              <a:t>t</a:t>
            </a:r>
            <a:r>
              <a:rPr sz="1800" spc="20" dirty="0"/>
              <a:t>n</a:t>
            </a:r>
            <a:r>
              <a:rPr sz="1800" dirty="0"/>
              <a:t>o </a:t>
            </a:r>
            <a:r>
              <a:rPr sz="1800" spc="25" dirty="0"/>
              <a:t>d</a:t>
            </a:r>
            <a:r>
              <a:rPr sz="1800" spc="20" dirty="0"/>
              <a:t>o</a:t>
            </a:r>
            <a:r>
              <a:rPr sz="1800" spc="25" dirty="0"/>
              <a:t>b</a:t>
            </a:r>
            <a:r>
              <a:rPr sz="1800" spc="-30" dirty="0"/>
              <a:t>ř</a:t>
            </a:r>
            <a:r>
              <a:rPr sz="1800" dirty="0"/>
              <a:t>e</a:t>
            </a:r>
            <a:r>
              <a:rPr sz="1800" spc="-35" dirty="0"/>
              <a:t> </a:t>
            </a:r>
            <a:r>
              <a:rPr sz="1800" spc="25" dirty="0"/>
              <a:t>d</a:t>
            </a:r>
            <a:r>
              <a:rPr sz="1800" spc="-30" dirty="0"/>
              <a:t>r</a:t>
            </a:r>
            <a:r>
              <a:rPr sz="1800" spc="-114" dirty="0"/>
              <a:t>ž</a:t>
            </a:r>
            <a:r>
              <a:rPr sz="1800" dirty="0"/>
              <a:t>et</a:t>
            </a:r>
            <a:r>
              <a:rPr sz="1800" spc="40" dirty="0"/>
              <a:t>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25" dirty="0"/>
              <a:t>b</a:t>
            </a:r>
            <a:r>
              <a:rPr sz="1800" dirty="0"/>
              <a:t>o</a:t>
            </a:r>
            <a:r>
              <a:rPr sz="1800" spc="-85" dirty="0"/>
              <a:t> </a:t>
            </a:r>
            <a:r>
              <a:rPr sz="1800" spc="25" dirty="0"/>
              <a:t>p</a:t>
            </a:r>
            <a:r>
              <a:rPr sz="1800" spc="-30" dirty="0"/>
              <a:t>ř</a:t>
            </a:r>
            <a:r>
              <a:rPr sz="1800" spc="35" dirty="0"/>
              <a:t>il</a:t>
            </a:r>
            <a:r>
              <a:rPr sz="1800" dirty="0"/>
              <a:t>e</a:t>
            </a:r>
            <a:r>
              <a:rPr sz="1800" spc="25" dirty="0"/>
              <a:t>p</a:t>
            </a:r>
            <a:r>
              <a:rPr sz="1800" spc="35" dirty="0"/>
              <a:t>i</a:t>
            </a:r>
            <a:r>
              <a:rPr sz="1800" dirty="0"/>
              <a:t>t,</a:t>
            </a:r>
            <a:r>
              <a:rPr sz="1800" spc="-114" dirty="0"/>
              <a:t> </a:t>
            </a:r>
            <a:r>
              <a:rPr sz="1800" spc="25" dirty="0"/>
              <a:t>n</a:t>
            </a:r>
            <a:r>
              <a:rPr sz="1800" dirty="0"/>
              <a:t>a t</a:t>
            </a:r>
            <a:r>
              <a:rPr sz="1800" spc="-35" dirty="0"/>
              <a:t>r</a:t>
            </a:r>
            <a:r>
              <a:rPr sz="1800" spc="35" dirty="0"/>
              <a:t>i</a:t>
            </a:r>
            <a:r>
              <a:rPr sz="1800" spc="-15" dirty="0"/>
              <a:t>č</a:t>
            </a:r>
            <a:r>
              <a:rPr sz="1800" dirty="0"/>
              <a:t>ka</a:t>
            </a:r>
            <a:r>
              <a:rPr sz="1800" spc="-15" dirty="0"/>
              <a:t> </a:t>
            </a:r>
            <a:r>
              <a:rPr sz="1800" dirty="0"/>
              <a:t>–</a:t>
            </a:r>
            <a:r>
              <a:rPr sz="1800" spc="40" dirty="0"/>
              <a:t> </a:t>
            </a:r>
            <a:r>
              <a:rPr sz="1800" spc="-35" dirty="0">
                <a:latin typeface="Calibri"/>
                <a:cs typeface="Calibri"/>
              </a:rPr>
              <a:t>s</a:t>
            </a:r>
            <a:r>
              <a:rPr sz="1800" spc="30" dirty="0">
                <a:latin typeface="Calibri"/>
                <a:cs typeface="Calibri"/>
              </a:rPr>
              <a:t>a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-120" dirty="0">
                <a:latin typeface="Times New Roman"/>
                <a:cs typeface="Times New Roman"/>
              </a:rPr>
              <a:t> 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25" dirty="0"/>
              <a:t>b</a:t>
            </a:r>
            <a:r>
              <a:rPr sz="1800" dirty="0"/>
              <a:t>o</a:t>
            </a:r>
            <a:r>
              <a:rPr sz="1800" spc="-85" dirty="0"/>
              <a:t> </a:t>
            </a:r>
            <a:r>
              <a:rPr sz="1800" spc="25" dirty="0"/>
              <a:t>b</a:t>
            </a:r>
            <a:r>
              <a:rPr sz="1800" spc="30" dirty="0"/>
              <a:t>a</a:t>
            </a:r>
            <a:r>
              <a:rPr sz="1800" spc="-30" dirty="0"/>
              <a:t>r</a:t>
            </a:r>
            <a:r>
              <a:rPr sz="1800" spc="5" dirty="0"/>
              <a:t>v</a:t>
            </a:r>
            <a:r>
              <a:rPr sz="1800" dirty="0"/>
              <a:t>y</a:t>
            </a:r>
            <a:r>
              <a:rPr sz="1800" spc="-25" dirty="0"/>
              <a:t> </a:t>
            </a:r>
            <a:r>
              <a:rPr sz="1800" spc="25" dirty="0"/>
              <a:t>n</a:t>
            </a:r>
            <a:r>
              <a:rPr sz="1800" dirty="0"/>
              <a:t>a te</a:t>
            </a:r>
            <a:r>
              <a:rPr sz="1800" spc="-35" dirty="0"/>
              <a:t>x</a:t>
            </a:r>
            <a:r>
              <a:rPr sz="1800" dirty="0"/>
              <a:t>t</a:t>
            </a:r>
            <a:r>
              <a:rPr sz="1800" spc="30" dirty="0"/>
              <a:t>i</a:t>
            </a:r>
            <a:r>
              <a:rPr sz="1800" spc="35" dirty="0"/>
              <a:t>l</a:t>
            </a:r>
            <a:r>
              <a:rPr sz="1800" dirty="0"/>
              <a:t>,</a:t>
            </a:r>
            <a:r>
              <a:rPr sz="1800" spc="-110" dirty="0"/>
              <a:t> </a:t>
            </a:r>
            <a:r>
              <a:rPr sz="1800" spc="-25" dirty="0"/>
              <a:t>ť</a:t>
            </a:r>
            <a:r>
              <a:rPr sz="1800" spc="25" dirty="0"/>
              <a:t>up</a:t>
            </a:r>
            <a:r>
              <a:rPr sz="1800" dirty="0"/>
              <a:t>k</a:t>
            </a:r>
            <a:r>
              <a:rPr sz="1800" spc="35" dirty="0"/>
              <a:t>a</a:t>
            </a:r>
            <a:r>
              <a:rPr sz="1800" dirty="0"/>
              <a:t>t</a:t>
            </a:r>
            <a:r>
              <a:rPr sz="1800" spc="-114" dirty="0"/>
              <a:t> </a:t>
            </a:r>
            <a:r>
              <a:rPr sz="1800" spc="25" dirty="0"/>
              <a:t>h</a:t>
            </a:r>
            <a:r>
              <a:rPr sz="1800" spc="20" dirty="0"/>
              <a:t>o</a:t>
            </a:r>
            <a:r>
              <a:rPr sz="1800" spc="25" dirty="0"/>
              <a:t>ub</a:t>
            </a:r>
            <a:r>
              <a:rPr sz="1800" spc="35" dirty="0"/>
              <a:t>i</a:t>
            </a:r>
            <a:r>
              <a:rPr sz="1800" spc="-15" dirty="0"/>
              <a:t>č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dirty="0"/>
              <a:t>u </a:t>
            </a:r>
            <a:r>
              <a:rPr sz="1800" spc="-15" dirty="0"/>
              <a:t>c</a:t>
            </a:r>
            <a:r>
              <a:rPr sz="1800" spc="25" dirty="0"/>
              <a:t>h</a:t>
            </a:r>
            <a:r>
              <a:rPr sz="1800" spc="5" dirty="0"/>
              <a:t>y</a:t>
            </a:r>
            <a:r>
              <a:rPr sz="1800" spc="-15" dirty="0"/>
              <a:t>c</a:t>
            </a:r>
            <a:r>
              <a:rPr sz="1800" dirty="0"/>
              <a:t>e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dirty="0"/>
              <a:t>u</a:t>
            </a:r>
            <a:r>
              <a:rPr sz="1800" spc="-85" dirty="0"/>
              <a:t> </a:t>
            </a:r>
            <a:r>
              <a:rPr sz="1800" dirty="0"/>
              <a:t>v</a:t>
            </a:r>
            <a:r>
              <a:rPr sz="1800" spc="-25" dirty="0"/>
              <a:t> </a:t>
            </a:r>
            <a:r>
              <a:rPr sz="1800" spc="-75" dirty="0"/>
              <a:t>k</a:t>
            </a:r>
            <a:r>
              <a:rPr sz="1800" spc="20" dirty="0"/>
              <a:t>o</a:t>
            </a:r>
            <a:r>
              <a:rPr sz="1800" spc="35" dirty="0"/>
              <a:t>lí</a:t>
            </a:r>
            <a:r>
              <a:rPr sz="1800" spc="-15" dirty="0"/>
              <a:t>č</a:t>
            </a:r>
            <a:r>
              <a:rPr sz="1800" dirty="0"/>
              <a:t>ku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1556" y="1700783"/>
            <a:ext cx="3398641" cy="4531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11939" y="1700768"/>
            <a:ext cx="4668011" cy="350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1556" y="188579"/>
            <a:ext cx="3311530" cy="5004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11939" y="188579"/>
            <a:ext cx="3107039" cy="50519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5535" y="4030166"/>
            <a:ext cx="3227831" cy="2420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546735">
              <a:lnSpc>
                <a:spcPct val="100000"/>
              </a:lnSpc>
            </a:pPr>
            <a:r>
              <a:rPr dirty="0"/>
              <a:t>N</a:t>
            </a:r>
            <a:r>
              <a:rPr spc="-35" dirty="0"/>
              <a:t>á</a:t>
            </a:r>
            <a:r>
              <a:rPr spc="-15" dirty="0"/>
              <a:t>m</a:t>
            </a:r>
            <a:r>
              <a:rPr spc="-35" dirty="0"/>
              <a:t>ě</a:t>
            </a:r>
            <a:r>
              <a:rPr spc="5" dirty="0"/>
              <a:t>t</a:t>
            </a:r>
            <a:r>
              <a:rPr dirty="0"/>
              <a:t>y</a:t>
            </a:r>
            <a:r>
              <a:rPr spc="-85" dirty="0"/>
              <a:t> </a:t>
            </a:r>
            <a:r>
              <a:rPr dirty="0"/>
              <a:t>na</a:t>
            </a:r>
            <a:r>
              <a:rPr spc="25" dirty="0"/>
              <a:t> </a:t>
            </a:r>
            <a:r>
              <a:rPr dirty="0"/>
              <a:t>p</a:t>
            </a:r>
            <a:r>
              <a:rPr spc="-45" dirty="0"/>
              <a:t>r</a:t>
            </a:r>
            <a:r>
              <a:rPr spc="-25" dirty="0"/>
              <a:t>á</a:t>
            </a:r>
            <a:r>
              <a:rPr dirty="0"/>
              <a:t>ci</a:t>
            </a:r>
            <a:r>
              <a:rPr spc="-140" dirty="0"/>
              <a:t> </a:t>
            </a:r>
            <a:r>
              <a:rPr dirty="0"/>
              <a:t>se</a:t>
            </a:r>
            <a:r>
              <a:rPr spc="15" dirty="0"/>
              <a:t> </a:t>
            </a:r>
            <a:r>
              <a:rPr dirty="0"/>
              <a:t>š</a:t>
            </a:r>
            <a:r>
              <a:rPr spc="-30" dirty="0"/>
              <a:t>a</a:t>
            </a:r>
            <a:r>
              <a:rPr dirty="0"/>
              <a:t>b</a:t>
            </a:r>
            <a:r>
              <a:rPr spc="30" dirty="0"/>
              <a:t>l</a:t>
            </a:r>
            <a:r>
              <a:rPr dirty="0"/>
              <a:t>on</a:t>
            </a:r>
            <a:r>
              <a:rPr spc="-20" dirty="0"/>
              <a:t>o</a:t>
            </a:r>
            <a:r>
              <a:rPr dirty="0"/>
              <a:t>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66" y="1697430"/>
            <a:ext cx="7557134" cy="1608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3200" dirty="0">
                <a:latin typeface="Calibri"/>
                <a:cs typeface="Calibri"/>
              </a:rPr>
              <a:t>„</a:t>
            </a:r>
            <a:r>
              <a:rPr sz="3200" spc="-30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25" dirty="0">
                <a:latin typeface="Calibri"/>
                <a:cs typeface="Calibri"/>
              </a:rPr>
              <a:t>on</a:t>
            </a:r>
            <a:r>
              <a:rPr sz="3200" spc="40" dirty="0">
                <a:latin typeface="Calibri"/>
                <a:cs typeface="Calibri"/>
              </a:rPr>
              <a:t>u</a:t>
            </a:r>
            <a:r>
              <a:rPr sz="3200" spc="-25" dirty="0">
                <a:latin typeface="Calibri"/>
                <a:cs typeface="Calibri"/>
              </a:rPr>
              <a:t>j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“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25" dirty="0">
                <a:latin typeface="Calibri"/>
                <a:cs typeface="Calibri"/>
              </a:rPr>
              <a:t>m</a:t>
            </a:r>
            <a:r>
              <a:rPr sz="3200" spc="-55" dirty="0">
                <a:latin typeface="Calibri"/>
                <a:cs typeface="Calibri"/>
              </a:rPr>
              <a:t>o</a:t>
            </a:r>
            <a:r>
              <a:rPr sz="3200" spc="-75" dirty="0">
                <a:latin typeface="Calibri"/>
                <a:cs typeface="Calibri"/>
              </a:rPr>
              <a:t>z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spc="5" dirty="0">
                <a:latin typeface="Calibri"/>
                <a:cs typeface="Calibri"/>
              </a:rPr>
              <a:t>š</a:t>
            </a:r>
            <a:r>
              <a:rPr sz="3200" dirty="0">
                <a:latin typeface="Calibri"/>
                <a:cs typeface="Calibri"/>
              </a:rPr>
              <a:t>ť</a:t>
            </a:r>
            <a:r>
              <a:rPr sz="3200" spc="30" dirty="0">
                <a:latin typeface="Calibri"/>
                <a:cs typeface="Calibri"/>
              </a:rPr>
              <a:t>a</a:t>
            </a:r>
            <a:r>
              <a:rPr sz="3200" spc="-5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ír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6235" algn="l"/>
              </a:tabLst>
            </a:pPr>
            <a:r>
              <a:rPr sz="3200" dirty="0">
                <a:latin typeface="Calibri"/>
                <a:cs typeface="Calibri"/>
              </a:rPr>
              <a:t>„</a:t>
            </a:r>
            <a:r>
              <a:rPr sz="3200" spc="-30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25" dirty="0">
                <a:latin typeface="Calibri"/>
                <a:cs typeface="Calibri"/>
              </a:rPr>
              <a:t>on</a:t>
            </a:r>
            <a:r>
              <a:rPr sz="3200" spc="40" dirty="0">
                <a:latin typeface="Calibri"/>
                <a:cs typeface="Calibri"/>
              </a:rPr>
              <a:t>u</a:t>
            </a:r>
            <a:r>
              <a:rPr sz="3200" spc="-25" dirty="0">
                <a:latin typeface="Calibri"/>
                <a:cs typeface="Calibri"/>
              </a:rPr>
              <a:t>j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“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20" dirty="0">
                <a:latin typeface="Calibri"/>
                <a:cs typeface="Calibri"/>
              </a:rPr>
              <a:t>p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10" dirty="0">
                <a:latin typeface="Calibri"/>
                <a:cs typeface="Calibri"/>
              </a:rPr>
              <a:t>í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y</a:t>
            </a:r>
            <a:r>
              <a:rPr sz="3200" spc="-165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40" dirty="0">
                <a:latin typeface="Calibri"/>
                <a:cs typeface="Calibri"/>
              </a:rPr>
              <a:t>b</a:t>
            </a:r>
            <a:r>
              <a:rPr sz="3200" dirty="0">
                <a:latin typeface="Calibri"/>
                <a:cs typeface="Calibri"/>
              </a:rPr>
              <a:t>o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z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í</a:t>
            </a:r>
            <a:r>
              <a:rPr sz="3200" spc="-75" dirty="0">
                <a:latin typeface="Calibri"/>
                <a:cs typeface="Calibri"/>
              </a:rPr>
              <a:t>ř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-11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ír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6235" algn="l"/>
              </a:tabLst>
            </a:pPr>
            <a:r>
              <a:rPr sz="3200" spc="-75" dirty="0">
                <a:latin typeface="Calibri"/>
                <a:cs typeface="Calibri"/>
              </a:rPr>
              <a:t>z</a:t>
            </a:r>
            <a:r>
              <a:rPr sz="3200" spc="20" dirty="0">
                <a:latin typeface="Calibri"/>
                <a:cs typeface="Calibri"/>
              </a:rPr>
              <a:t>d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20" dirty="0">
                <a:latin typeface="Calibri"/>
                <a:cs typeface="Calibri"/>
              </a:rPr>
              <a:t>b</a:t>
            </a:r>
            <a:r>
              <a:rPr sz="3200" spc="5" dirty="0">
                <a:latin typeface="Calibri"/>
                <a:cs typeface="Calibri"/>
              </a:rPr>
              <a:t>í</a:t>
            </a:r>
            <a:r>
              <a:rPr sz="3200" spc="-20" dirty="0">
                <a:latin typeface="Calibri"/>
                <a:cs typeface="Calibri"/>
              </a:rPr>
              <a:t>m</a:t>
            </a:r>
            <a:r>
              <a:rPr sz="3200" dirty="0">
                <a:latin typeface="Calibri"/>
                <a:cs typeface="Calibri"/>
              </a:rPr>
              <a:t>e</a:t>
            </a:r>
            <a:r>
              <a:rPr sz="3200" spc="-235" dirty="0">
                <a:latin typeface="Times New Roman"/>
                <a:cs typeface="Times New Roman"/>
              </a:rPr>
              <a:t> 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11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x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898" y="2997010"/>
            <a:ext cx="5145907" cy="28249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861060">
              <a:lnSpc>
                <a:spcPct val="100000"/>
              </a:lnSpc>
            </a:pPr>
            <a:r>
              <a:rPr sz="3950" spc="-20" dirty="0"/>
              <a:t>N</a:t>
            </a:r>
            <a:r>
              <a:rPr sz="3950" spc="-30" dirty="0"/>
              <a:t>ámě</a:t>
            </a:r>
            <a:r>
              <a:rPr sz="3950" spc="10" dirty="0"/>
              <a:t>t</a:t>
            </a:r>
            <a:r>
              <a:rPr sz="3950" dirty="0"/>
              <a:t>y</a:t>
            </a:r>
            <a:r>
              <a:rPr sz="3950" spc="150" dirty="0"/>
              <a:t> </a:t>
            </a:r>
            <a:r>
              <a:rPr sz="3950" spc="5" dirty="0"/>
              <a:t>n</a:t>
            </a:r>
            <a:r>
              <a:rPr sz="3950" dirty="0"/>
              <a:t>a</a:t>
            </a:r>
            <a:r>
              <a:rPr sz="3950" spc="-25" dirty="0"/>
              <a:t> </a:t>
            </a:r>
            <a:r>
              <a:rPr sz="3950" spc="5" dirty="0"/>
              <a:t>p</a:t>
            </a:r>
            <a:r>
              <a:rPr sz="3950" spc="-120" dirty="0"/>
              <a:t>r</a:t>
            </a:r>
            <a:r>
              <a:rPr sz="3950" spc="-30" dirty="0"/>
              <a:t>á</a:t>
            </a:r>
            <a:r>
              <a:rPr sz="3950" spc="-35" dirty="0"/>
              <a:t>c</a:t>
            </a:r>
            <a:r>
              <a:rPr sz="3950" dirty="0"/>
              <a:t>i</a:t>
            </a:r>
            <a:r>
              <a:rPr sz="3950" spc="140" dirty="0"/>
              <a:t> </a:t>
            </a:r>
            <a:r>
              <a:rPr sz="3950" spc="15" dirty="0"/>
              <a:t>s</a:t>
            </a:r>
            <a:r>
              <a:rPr sz="3950" dirty="0"/>
              <a:t>e</a:t>
            </a:r>
            <a:r>
              <a:rPr sz="3950" spc="5" dirty="0"/>
              <a:t> </a:t>
            </a:r>
            <a:r>
              <a:rPr sz="3950" spc="15" dirty="0"/>
              <a:t>š</a:t>
            </a:r>
            <a:r>
              <a:rPr sz="3950" spc="-30" dirty="0"/>
              <a:t>a</a:t>
            </a:r>
            <a:r>
              <a:rPr sz="3950" spc="5" dirty="0"/>
              <a:t>b</a:t>
            </a:r>
            <a:r>
              <a:rPr sz="3950" spc="-15" dirty="0"/>
              <a:t>l</a:t>
            </a:r>
            <a:r>
              <a:rPr sz="3950" dirty="0"/>
              <a:t>o</a:t>
            </a:r>
            <a:r>
              <a:rPr sz="3950" spc="15" dirty="0"/>
              <a:t>n</a:t>
            </a:r>
            <a:r>
              <a:rPr sz="3950" dirty="0"/>
              <a:t>ou</a:t>
            </a:r>
            <a:endParaRPr sz="3950"/>
          </a:p>
        </p:txBody>
      </p:sp>
      <p:sp>
        <p:nvSpPr>
          <p:cNvPr id="3" name="object 3"/>
          <p:cNvSpPr/>
          <p:nvPr/>
        </p:nvSpPr>
        <p:spPr>
          <a:xfrm>
            <a:off x="0" y="1484781"/>
            <a:ext cx="4895533" cy="5004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84766" y="997742"/>
            <a:ext cx="3744467" cy="58602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2244090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P</a:t>
            </a:r>
            <a:r>
              <a:rPr spc="-80" dirty="0">
                <a:latin typeface="Calibri"/>
                <a:cs typeface="Calibri"/>
              </a:rPr>
              <a:t>R</a:t>
            </a:r>
            <a:r>
              <a:rPr spc="-5" dirty="0">
                <a:latin typeface="Calibri"/>
                <a:cs typeface="Calibri"/>
              </a:rPr>
              <a:t>O</a:t>
            </a:r>
            <a:r>
              <a:rPr spc="-45" dirty="0">
                <a:latin typeface="Calibri"/>
                <a:cs typeface="Calibri"/>
              </a:rPr>
              <a:t>C</a:t>
            </a:r>
            <a:r>
              <a:rPr spc="-6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S</a:t>
            </a:r>
            <a:r>
              <a:rPr spc="-65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JE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4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ÍL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1" y="1692009"/>
            <a:ext cx="7858125" cy="3609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3000" spc="15" dirty="0">
                <a:latin typeface="Calibri"/>
                <a:cs typeface="Calibri"/>
              </a:rPr>
              <a:t>R</a:t>
            </a:r>
            <a:r>
              <a:rPr sz="3000" spc="-114" dirty="0">
                <a:latin typeface="Calibri"/>
                <a:cs typeface="Calibri"/>
              </a:rPr>
              <a:t>O</a:t>
            </a:r>
            <a:r>
              <a:rPr sz="3000" spc="15" dirty="0">
                <a:latin typeface="Calibri"/>
                <a:cs typeface="Calibri"/>
              </a:rPr>
              <a:t>ZV</a:t>
            </a:r>
            <a:r>
              <a:rPr sz="3000" dirty="0">
                <a:latin typeface="Calibri"/>
                <a:cs typeface="Calibri"/>
              </a:rPr>
              <a:t>Í</a:t>
            </a:r>
            <a:r>
              <a:rPr sz="3000" spc="5" dirty="0">
                <a:latin typeface="Calibri"/>
                <a:cs typeface="Calibri"/>
              </a:rPr>
              <a:t>J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20" dirty="0">
                <a:latin typeface="Calibri"/>
                <a:cs typeface="Calibri"/>
              </a:rPr>
              <a:t> </a:t>
            </a:r>
            <a:r>
              <a:rPr sz="3000" spc="30" dirty="0">
                <a:latin typeface="Calibri"/>
                <a:cs typeface="Calibri"/>
              </a:rPr>
              <a:t>T</a:t>
            </a:r>
            <a:r>
              <a:rPr sz="3000" spc="-55" dirty="0">
                <a:latin typeface="Calibri"/>
                <a:cs typeface="Calibri"/>
              </a:rPr>
              <a:t>V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15" dirty="0">
                <a:latin typeface="Calibri"/>
                <a:cs typeface="Calibri"/>
              </a:rPr>
              <a:t>Ř</a:t>
            </a:r>
            <a:r>
              <a:rPr sz="3000" dirty="0">
                <a:latin typeface="Calibri"/>
                <a:cs typeface="Calibri"/>
              </a:rPr>
              <a:t>I</a:t>
            </a:r>
            <a:r>
              <a:rPr sz="3000" spc="-65" dirty="0">
                <a:latin typeface="Calibri"/>
                <a:cs typeface="Calibri"/>
              </a:rPr>
              <a:t>V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-30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15" dirty="0">
                <a:latin typeface="Calibri"/>
                <a:cs typeface="Calibri"/>
              </a:rPr>
              <a:t>R</a:t>
            </a:r>
            <a:r>
              <a:rPr sz="3000" spc="-114" dirty="0">
                <a:latin typeface="Calibri"/>
                <a:cs typeface="Calibri"/>
              </a:rPr>
              <a:t>O</a:t>
            </a:r>
            <a:r>
              <a:rPr sz="3000" spc="10" dirty="0">
                <a:latin typeface="Calibri"/>
                <a:cs typeface="Calibri"/>
              </a:rPr>
              <a:t>Z</a:t>
            </a:r>
            <a:r>
              <a:rPr sz="3000" spc="1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Í</a:t>
            </a:r>
            <a:r>
              <a:rPr sz="3000" spc="5" dirty="0">
                <a:latin typeface="Calibri"/>
                <a:cs typeface="Calibri"/>
              </a:rPr>
              <a:t>J</a:t>
            </a:r>
            <a:r>
              <a:rPr sz="3000" spc="25" dirty="0">
                <a:latin typeface="Calibri"/>
                <a:cs typeface="Calibri"/>
              </a:rPr>
              <a:t>E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195" dirty="0">
                <a:latin typeface="Times New Roman"/>
                <a:cs typeface="Times New Roman"/>
              </a:rPr>
              <a:t> </a:t>
            </a:r>
            <a:r>
              <a:rPr sz="3000" spc="-20" dirty="0">
                <a:latin typeface="Calibri"/>
                <a:cs typeface="Calibri"/>
              </a:rPr>
              <a:t>M</a:t>
            </a:r>
            <a:r>
              <a:rPr sz="3000" spc="-114" dirty="0">
                <a:latin typeface="Calibri"/>
                <a:cs typeface="Calibri"/>
              </a:rPr>
              <a:t>O</a:t>
            </a:r>
            <a:r>
              <a:rPr sz="3000" spc="-40" dirty="0">
                <a:latin typeface="Calibri"/>
                <a:cs typeface="Calibri"/>
              </a:rPr>
              <a:t>TO</a:t>
            </a:r>
            <a:r>
              <a:rPr sz="3000" spc="15" dirty="0">
                <a:latin typeface="Calibri"/>
                <a:cs typeface="Calibri"/>
              </a:rPr>
              <a:t>R</a:t>
            </a:r>
            <a:r>
              <a:rPr sz="3000" dirty="0">
                <a:latin typeface="Calibri"/>
                <a:cs typeface="Calibri"/>
              </a:rPr>
              <a:t>I</a:t>
            </a:r>
            <a:r>
              <a:rPr sz="3000" spc="-70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U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25" dirty="0">
                <a:latin typeface="Calibri"/>
                <a:cs typeface="Calibri"/>
              </a:rPr>
              <a:t>D</a:t>
            </a:r>
            <a:r>
              <a:rPr sz="3000" spc="10" dirty="0">
                <a:latin typeface="Calibri"/>
                <a:cs typeface="Calibri"/>
              </a:rPr>
              <a:t>B</a:t>
            </a:r>
            <a:r>
              <a:rPr sz="3000" spc="-65" dirty="0">
                <a:latin typeface="Calibri"/>
                <a:cs typeface="Calibri"/>
              </a:rPr>
              <a:t>L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-140" dirty="0">
                <a:latin typeface="Calibri"/>
                <a:cs typeface="Calibri"/>
              </a:rPr>
              <a:t>K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-135" dirty="0">
                <a:latin typeface="Calibri"/>
                <a:cs typeface="Calibri"/>
              </a:rPr>
              <a:t>V</a:t>
            </a:r>
            <a:r>
              <a:rPr sz="3000" spc="-240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T</a:t>
            </a:r>
            <a:r>
              <a:rPr sz="3000" spc="-40" dirty="0">
                <a:latin typeface="Times New Roman"/>
                <a:cs typeface="Times New Roman"/>
              </a:rPr>
              <a:t> </a:t>
            </a:r>
            <a:r>
              <a:rPr sz="3000" spc="-35" dirty="0">
                <a:latin typeface="Calibri"/>
                <a:cs typeface="Calibri"/>
              </a:rPr>
              <a:t>S</a:t>
            </a:r>
            <a:r>
              <a:rPr sz="3000" spc="30" dirty="0">
                <a:latin typeface="Calibri"/>
                <a:cs typeface="Calibri"/>
              </a:rPr>
              <a:t>T</a:t>
            </a:r>
            <a:r>
              <a:rPr sz="3000" spc="15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A</a:t>
            </a: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H</a:t>
            </a:r>
            <a:r>
              <a:rPr sz="3000" spc="-150" dirty="0">
                <a:latin typeface="Times New Roman"/>
                <a:cs typeface="Times New Roman"/>
              </a:rPr>
              <a:t> </a:t>
            </a:r>
            <a:r>
              <a:rPr sz="3000" dirty="0">
                <a:latin typeface="Calibri"/>
                <a:cs typeface="Calibri"/>
              </a:rPr>
              <a:t>Z</a:t>
            </a:r>
            <a:r>
              <a:rPr sz="3000" spc="-60" dirty="0">
                <a:latin typeface="Times New Roman"/>
                <a:cs typeface="Times New Roman"/>
              </a:rPr>
              <a:t> </a:t>
            </a:r>
            <a:r>
              <a:rPr sz="3000" spc="10" dirty="0">
                <a:latin typeface="Calibri"/>
                <a:cs typeface="Calibri"/>
              </a:rPr>
              <a:t>V</a:t>
            </a:r>
            <a:r>
              <a:rPr sz="3000" spc="30" dirty="0">
                <a:latin typeface="Calibri"/>
                <a:cs typeface="Calibri"/>
              </a:rPr>
              <a:t>ÝT</a:t>
            </a:r>
            <a:r>
              <a:rPr sz="3000" spc="-135" dirty="0">
                <a:latin typeface="Calibri"/>
                <a:cs typeface="Calibri"/>
              </a:rPr>
              <a:t>V</a:t>
            </a:r>
            <a:r>
              <a:rPr sz="3000" spc="-15" dirty="0">
                <a:latin typeface="Calibri"/>
                <a:cs typeface="Calibri"/>
              </a:rPr>
              <a:t>A</a:t>
            </a:r>
            <a:r>
              <a:rPr sz="3000" spc="15" dirty="0">
                <a:latin typeface="Calibri"/>
                <a:cs typeface="Calibri"/>
              </a:rPr>
              <a:t>R</a:t>
            </a:r>
            <a:r>
              <a:rPr sz="3000" spc="10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É</a:t>
            </a:r>
            <a:r>
              <a:rPr sz="3000" spc="-270" dirty="0">
                <a:latin typeface="Times New Roman"/>
                <a:cs typeface="Times New Roman"/>
              </a:rPr>
              <a:t> </a:t>
            </a:r>
            <a:r>
              <a:rPr sz="3000" spc="30" dirty="0">
                <a:latin typeface="Calibri"/>
                <a:cs typeface="Calibri"/>
              </a:rPr>
              <a:t>T</a:t>
            </a:r>
            <a:r>
              <a:rPr sz="3000" spc="-60" dirty="0">
                <a:latin typeface="Calibri"/>
                <a:cs typeface="Calibri"/>
              </a:rPr>
              <a:t>V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15" dirty="0">
                <a:latin typeface="Calibri"/>
                <a:cs typeface="Calibri"/>
              </a:rPr>
              <a:t>R</a:t>
            </a:r>
            <a:r>
              <a:rPr sz="3000" spc="-60" dirty="0">
                <a:latin typeface="Calibri"/>
                <a:cs typeface="Calibri"/>
              </a:rPr>
              <a:t>B</a:t>
            </a:r>
            <a:r>
              <a:rPr sz="3000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25" dirty="0">
                <a:latin typeface="Calibri"/>
                <a:cs typeface="Calibri"/>
              </a:rPr>
              <a:t>D</a:t>
            </a:r>
            <a:r>
              <a:rPr sz="3000" spc="20" dirty="0">
                <a:latin typeface="Calibri"/>
                <a:cs typeface="Calibri"/>
              </a:rPr>
              <a:t>Ů</a:t>
            </a:r>
            <a:r>
              <a:rPr sz="3000" spc="10" dirty="0">
                <a:latin typeface="Calibri"/>
                <a:cs typeface="Calibri"/>
              </a:rPr>
              <a:t>L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spc="15" dirty="0">
                <a:latin typeface="Calibri"/>
                <a:cs typeface="Calibri"/>
              </a:rPr>
              <a:t>Ž</a:t>
            </a:r>
            <a:r>
              <a:rPr sz="3000" dirty="0">
                <a:latin typeface="Calibri"/>
                <a:cs typeface="Calibri"/>
              </a:rPr>
              <a:t>I</a:t>
            </a:r>
            <a:r>
              <a:rPr sz="3000" spc="2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Ý</a:t>
            </a:r>
            <a:r>
              <a:rPr sz="3000" spc="-195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dirty="0">
                <a:latin typeface="Calibri"/>
                <a:cs typeface="Calibri"/>
              </a:rPr>
              <a:t>Í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(</a:t>
            </a:r>
            <a:r>
              <a:rPr sz="3000" spc="20" dirty="0">
                <a:latin typeface="Calibri"/>
                <a:cs typeface="Calibri"/>
              </a:rPr>
              <a:t>V</a:t>
            </a:r>
            <a:r>
              <a:rPr sz="3000" spc="30" dirty="0">
                <a:latin typeface="Calibri"/>
                <a:cs typeface="Calibri"/>
              </a:rPr>
              <a:t>Ě</a:t>
            </a:r>
            <a:r>
              <a:rPr sz="3000" spc="35" dirty="0">
                <a:latin typeface="Calibri"/>
                <a:cs typeface="Calibri"/>
              </a:rPr>
              <a:t>T</a:t>
            </a:r>
            <a:r>
              <a:rPr sz="3000" spc="-30" dirty="0">
                <a:latin typeface="Calibri"/>
                <a:cs typeface="Calibri"/>
              </a:rPr>
              <a:t>Š</a:t>
            </a:r>
            <a:r>
              <a:rPr sz="3000" dirty="0">
                <a:latin typeface="Calibri"/>
                <a:cs typeface="Calibri"/>
              </a:rPr>
              <a:t>IN</a:t>
            </a:r>
            <a:r>
              <a:rPr sz="3000" spc="-30" dirty="0">
                <a:latin typeface="Calibri"/>
                <a:cs typeface="Calibri"/>
              </a:rPr>
              <a:t>O</a:t>
            </a:r>
            <a:r>
              <a:rPr sz="3000" spc="20" dirty="0">
                <a:latin typeface="Calibri"/>
                <a:cs typeface="Calibri"/>
              </a:rPr>
              <a:t>U</a:t>
            </a:r>
            <a:r>
              <a:rPr sz="3000" dirty="0">
                <a:latin typeface="Calibri"/>
                <a:cs typeface="Calibri"/>
              </a:rPr>
              <a:t>)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20" dirty="0">
                <a:latin typeface="Calibri"/>
                <a:cs typeface="Calibri"/>
              </a:rPr>
              <a:t>V</a:t>
            </a:r>
            <a:r>
              <a:rPr sz="3000" spc="35" dirty="0">
                <a:latin typeface="Calibri"/>
                <a:cs typeface="Calibri"/>
              </a:rPr>
              <a:t>Ý</a:t>
            </a:r>
            <a:r>
              <a:rPr sz="3000" spc="-30" dirty="0">
                <a:latin typeface="Calibri"/>
                <a:cs typeface="Calibri"/>
              </a:rPr>
              <a:t>S</a:t>
            </a:r>
            <a:r>
              <a:rPr sz="3000" spc="10" dirty="0">
                <a:latin typeface="Calibri"/>
                <a:cs typeface="Calibri"/>
              </a:rPr>
              <a:t>L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spc="25" dirty="0">
                <a:latin typeface="Calibri"/>
                <a:cs typeface="Calibri"/>
              </a:rPr>
              <a:t>D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spc="10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,</a:t>
            </a:r>
            <a:r>
              <a:rPr sz="3000" spc="-15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A</a:t>
            </a:r>
            <a:r>
              <a:rPr sz="3000" spc="10" dirty="0">
                <a:latin typeface="Calibri"/>
                <a:cs typeface="Calibri"/>
              </a:rPr>
              <a:t>L</a:t>
            </a:r>
            <a:r>
              <a:rPr sz="3000" dirty="0"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3000" spc="15" dirty="0">
                <a:solidFill>
                  <a:srgbClr val="FF0000"/>
                </a:solidFill>
                <a:latin typeface="Calibri"/>
                <a:cs typeface="Calibri"/>
              </a:rPr>
              <a:t>PR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3000" spc="2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spc="-6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spc="1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000" spc="-60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15" dirty="0">
                <a:latin typeface="Calibri"/>
                <a:cs typeface="Calibri"/>
              </a:rPr>
              <a:t>V</a:t>
            </a:r>
            <a:r>
              <a:rPr sz="3000" spc="30" dirty="0">
                <a:latin typeface="Calibri"/>
                <a:cs typeface="Calibri"/>
              </a:rPr>
              <a:t>Y</a:t>
            </a:r>
            <a:r>
              <a:rPr sz="3000" spc="-20" dirty="0">
                <a:latin typeface="Calibri"/>
                <a:cs typeface="Calibri"/>
              </a:rPr>
              <a:t>M</a:t>
            </a:r>
            <a:r>
              <a:rPr sz="3000" spc="30" dirty="0">
                <a:latin typeface="Calibri"/>
                <a:cs typeface="Calibri"/>
              </a:rPr>
              <a:t>Ý</a:t>
            </a:r>
            <a:r>
              <a:rPr sz="3000" spc="-30" dirty="0">
                <a:latin typeface="Calibri"/>
                <a:cs typeface="Calibri"/>
              </a:rPr>
              <a:t>Š</a:t>
            </a:r>
            <a:r>
              <a:rPr sz="3000" spc="5" dirty="0">
                <a:latin typeface="Calibri"/>
                <a:cs typeface="Calibri"/>
              </a:rPr>
              <a:t>L</a:t>
            </a:r>
            <a:r>
              <a:rPr sz="3000" spc="30" dirty="0">
                <a:latin typeface="Calibri"/>
                <a:cs typeface="Calibri"/>
              </a:rPr>
              <a:t>E</a:t>
            </a:r>
            <a:r>
              <a:rPr sz="3000" spc="10" dirty="0">
                <a:latin typeface="Calibri"/>
                <a:cs typeface="Calibri"/>
              </a:rPr>
              <a:t>J</a:t>
            </a:r>
            <a:r>
              <a:rPr sz="3000" spc="3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-200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N</a:t>
            </a:r>
            <a:r>
              <a:rPr sz="3000" spc="-15" dirty="0">
                <a:latin typeface="Calibri"/>
                <a:cs typeface="Calibri"/>
              </a:rPr>
              <a:t>Á</a:t>
            </a:r>
            <a:r>
              <a:rPr sz="3000" spc="-20" dirty="0">
                <a:latin typeface="Calibri"/>
                <a:cs typeface="Calibri"/>
              </a:rPr>
              <a:t>M</a:t>
            </a:r>
            <a:r>
              <a:rPr sz="3000" spc="30" dirty="0">
                <a:latin typeface="Calibri"/>
                <a:cs typeface="Calibri"/>
              </a:rPr>
              <a:t>ĚT</a:t>
            </a:r>
            <a:r>
              <a:rPr sz="3000" dirty="0">
                <a:latin typeface="Calibri"/>
                <a:cs typeface="Calibri"/>
              </a:rPr>
              <a:t>Y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15" dirty="0">
                <a:latin typeface="Calibri"/>
                <a:cs typeface="Calibri"/>
              </a:rPr>
              <a:t>PR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114" dirty="0">
                <a:latin typeface="Calibri"/>
                <a:cs typeface="Calibri"/>
              </a:rPr>
              <a:t> </a:t>
            </a:r>
            <a:r>
              <a:rPr sz="3000" spc="5" dirty="0">
                <a:latin typeface="Calibri"/>
                <a:cs typeface="Calibri"/>
              </a:rPr>
              <a:t>K</a:t>
            </a:r>
            <a:r>
              <a:rPr sz="3000" spc="-65" dirty="0">
                <a:latin typeface="Calibri"/>
                <a:cs typeface="Calibri"/>
              </a:rPr>
              <a:t>L</a:t>
            </a:r>
            <a:r>
              <a:rPr sz="3000" spc="20" dirty="0">
                <a:latin typeface="Calibri"/>
                <a:cs typeface="Calibri"/>
              </a:rPr>
              <a:t>U</a:t>
            </a:r>
            <a:r>
              <a:rPr sz="3000" spc="5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Y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15" dirty="0">
                <a:latin typeface="Calibri"/>
                <a:cs typeface="Calibri"/>
              </a:rPr>
              <a:t>PR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3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H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spc="5" dirty="0">
                <a:latin typeface="Calibri"/>
                <a:cs typeface="Calibri"/>
              </a:rPr>
              <a:t>LK</a:t>
            </a:r>
            <a:r>
              <a:rPr sz="3000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80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10" dirty="0">
                <a:solidFill>
                  <a:srgbClr val="FF0000"/>
                </a:solidFill>
                <a:latin typeface="Calibri"/>
                <a:cs typeface="Calibri"/>
              </a:rPr>
              <a:t>J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1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spc="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000" spc="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Ě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000" spc="3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sz="3000" spc="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10" dirty="0">
                <a:solidFill>
                  <a:srgbClr val="FF0000"/>
                </a:solidFill>
                <a:latin typeface="Calibri"/>
                <a:cs typeface="Calibri"/>
              </a:rPr>
              <a:t>J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ÍT</a:t>
            </a:r>
            <a:r>
              <a:rPr sz="3000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2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ĚT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000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spc="-5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0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3000" spc="3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000" spc="-30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3000" spc="-40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989" y="449003"/>
            <a:ext cx="7854315" cy="893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4400" spc="-40" dirty="0">
                <a:latin typeface="Calibri"/>
                <a:cs typeface="Calibri"/>
              </a:rPr>
              <a:t>C</a:t>
            </a:r>
            <a:r>
              <a:rPr sz="4400" dirty="0">
                <a:latin typeface="Calibri"/>
                <a:cs typeface="Calibri"/>
              </a:rPr>
              <a:t>ÍL</a:t>
            </a:r>
            <a:r>
              <a:rPr sz="4400" spc="-10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30" dirty="0">
                <a:latin typeface="Times New Roman"/>
                <a:cs typeface="Times New Roman"/>
              </a:rPr>
              <a:t> </a:t>
            </a:r>
            <a:r>
              <a:rPr sz="4400" spc="-40" dirty="0">
                <a:latin typeface="Calibri"/>
                <a:cs typeface="Calibri"/>
              </a:rPr>
              <a:t>V</a:t>
            </a:r>
            <a:r>
              <a:rPr sz="4400" spc="15" dirty="0">
                <a:latin typeface="Calibri"/>
                <a:cs typeface="Calibri"/>
              </a:rPr>
              <a:t>Ý</a:t>
            </a:r>
            <a:r>
              <a:rPr sz="4400" spc="-80" dirty="0">
                <a:latin typeface="Calibri"/>
                <a:cs typeface="Calibri"/>
              </a:rPr>
              <a:t>R</a:t>
            </a:r>
            <a:r>
              <a:rPr sz="4400" spc="-5" dirty="0">
                <a:latin typeface="Calibri"/>
                <a:cs typeface="Calibri"/>
              </a:rPr>
              <a:t>OBK</a:t>
            </a:r>
            <a:r>
              <a:rPr sz="4400" dirty="0">
                <a:latin typeface="Calibri"/>
                <a:cs typeface="Calibri"/>
              </a:rPr>
              <a:t>Y</a:t>
            </a:r>
            <a:r>
              <a:rPr sz="4400" spc="-10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Calibri"/>
                <a:cs typeface="Calibri"/>
              </a:rPr>
              <a:t>NA</a:t>
            </a:r>
            <a:r>
              <a:rPr sz="4400" spc="-150" dirty="0">
                <a:latin typeface="Times New Roman"/>
                <a:cs typeface="Times New Roman"/>
              </a:rPr>
              <a:t> </a:t>
            </a:r>
            <a:r>
              <a:rPr sz="4400" spc="-65" dirty="0">
                <a:latin typeface="Calibri"/>
                <a:cs typeface="Calibri"/>
              </a:rPr>
              <a:t>J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15" dirty="0">
                <a:latin typeface="Calibri"/>
                <a:cs typeface="Calibri"/>
              </a:rPr>
              <a:t>R</a:t>
            </a:r>
            <a:r>
              <a:rPr sz="4400" spc="-40" dirty="0">
                <a:latin typeface="Calibri"/>
                <a:cs typeface="Calibri"/>
              </a:rPr>
              <a:t>M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15" dirty="0">
                <a:latin typeface="Calibri"/>
                <a:cs typeface="Calibri"/>
              </a:rPr>
              <a:t>R</a:t>
            </a:r>
            <a:r>
              <a:rPr sz="4400" dirty="0">
                <a:latin typeface="Calibri"/>
                <a:cs typeface="Calibri"/>
              </a:rPr>
              <a:t>K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2000" spc="30" dirty="0">
                <a:latin typeface="Calibri"/>
                <a:cs typeface="Calibri"/>
              </a:rPr>
              <a:t>š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10" dirty="0">
                <a:latin typeface="Calibri"/>
                <a:cs typeface="Calibri"/>
              </a:rPr>
              <a:t>bl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y</a:t>
            </a:r>
            <a:r>
              <a:rPr sz="2000" spc="-100" dirty="0">
                <a:latin typeface="Calibri"/>
                <a:cs typeface="Calibri"/>
              </a:rPr>
              <a:t> </a:t>
            </a:r>
            <a:r>
              <a:rPr sz="2000" spc="40" dirty="0">
                <a:latin typeface="Calibri"/>
                <a:cs typeface="Calibri"/>
              </a:rPr>
              <a:t>m</a:t>
            </a:r>
            <a:r>
              <a:rPr sz="2000" spc="-10" dirty="0">
                <a:latin typeface="Calibri"/>
                <a:cs typeface="Calibri"/>
              </a:rPr>
              <a:t>ů</a:t>
            </a:r>
            <a:r>
              <a:rPr sz="2000" spc="-50" dirty="0">
                <a:latin typeface="Calibri"/>
                <a:cs typeface="Calibri"/>
              </a:rPr>
              <a:t>ž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5" dirty="0">
                <a:latin typeface="Calibri"/>
                <a:cs typeface="Calibri"/>
              </a:rPr>
              <a:t>te</a:t>
            </a:r>
            <a:r>
              <a:rPr sz="2000" spc="-1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u</a:t>
            </a:r>
            <a:r>
              <a:rPr sz="2000" spc="25" dirty="0">
                <a:latin typeface="Calibri"/>
                <a:cs typeface="Calibri"/>
              </a:rPr>
              <a:t>ž</a:t>
            </a:r>
            <a:r>
              <a:rPr sz="2000" spc="-15" dirty="0">
                <a:latin typeface="Calibri"/>
                <a:cs typeface="Calibri"/>
              </a:rPr>
              <a:t>í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ta</a:t>
            </a:r>
            <a:r>
              <a:rPr sz="2000" spc="-100" dirty="0">
                <a:latin typeface="Calibri"/>
                <a:cs typeface="Calibri"/>
              </a:rPr>
              <a:t>k</a:t>
            </a:r>
            <a:r>
              <a:rPr sz="2000" spc="10" dirty="0">
                <a:latin typeface="Calibri"/>
                <a:cs typeface="Calibri"/>
              </a:rPr>
              <a:t>é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ta</a:t>
            </a:r>
            <a:r>
              <a:rPr sz="2000" spc="30" dirty="0">
                <a:latin typeface="Calibri"/>
                <a:cs typeface="Calibri"/>
              </a:rPr>
              <a:t>š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-170" dirty="0">
                <a:latin typeface="Calibri"/>
                <a:cs typeface="Calibri"/>
              </a:rPr>
              <a:t>y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3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10" dirty="0">
                <a:latin typeface="Calibri"/>
                <a:cs typeface="Calibri"/>
              </a:rPr>
              <a:t>é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30" dirty="0">
                <a:latin typeface="Calibri"/>
                <a:cs typeface="Calibri"/>
              </a:rPr>
              <a:t>s</a:t>
            </a:r>
            <a:r>
              <a:rPr sz="2000" spc="10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d</a:t>
            </a:r>
            <a:r>
              <a:rPr sz="2000" dirty="0">
                <a:latin typeface="Calibri"/>
                <a:cs typeface="Calibri"/>
              </a:rPr>
              <a:t>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35" dirty="0">
                <a:latin typeface="Calibri"/>
                <a:cs typeface="Calibri"/>
              </a:rPr>
              <a:t>j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95" dirty="0">
                <a:latin typeface="Calibri"/>
                <a:cs typeface="Calibri"/>
              </a:rPr>
              <a:t>k</a:t>
            </a:r>
            <a:r>
              <a:rPr sz="2000" spc="10" dirty="0">
                <a:latin typeface="Calibri"/>
                <a:cs typeface="Calibri"/>
              </a:rPr>
              <a:t>o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20" dirty="0">
                <a:latin typeface="Calibri"/>
                <a:cs typeface="Calibri"/>
              </a:rPr>
              <a:t>ý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5" dirty="0">
                <a:latin typeface="Calibri"/>
                <a:cs typeface="Calibri"/>
              </a:rPr>
              <a:t>obk</a:t>
            </a:r>
            <a:r>
              <a:rPr sz="2000" spc="5" dirty="0">
                <a:latin typeface="Calibri"/>
                <a:cs typeface="Calibri"/>
              </a:rPr>
              <a:t>y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30" dirty="0">
                <a:latin typeface="Calibri"/>
                <a:cs typeface="Calibri"/>
              </a:rPr>
              <a:t>š</a:t>
            </a:r>
            <a:r>
              <a:rPr sz="2000" spc="-95" dirty="0">
                <a:latin typeface="Calibri"/>
                <a:cs typeface="Calibri"/>
              </a:rPr>
              <a:t>k</a:t>
            </a:r>
            <a:r>
              <a:rPr sz="2000" spc="-15" dirty="0">
                <a:latin typeface="Calibri"/>
                <a:cs typeface="Calibri"/>
              </a:rPr>
              <a:t>ol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í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10" dirty="0">
                <a:latin typeface="Calibri"/>
                <a:cs typeface="Calibri"/>
              </a:rPr>
              <a:t>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529" y="1844780"/>
            <a:ext cx="5280538" cy="396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4574" rIns="0" bIns="0" rtlCol="0">
            <a:spAutoFit/>
          </a:bodyPr>
          <a:lstStyle/>
          <a:p>
            <a:pPr marL="4445" algn="ctr">
              <a:lnSpc>
                <a:spcPct val="100000"/>
              </a:lnSpc>
            </a:pPr>
            <a:r>
              <a:rPr sz="3950" spc="-5" dirty="0">
                <a:latin typeface="Calibri"/>
                <a:cs typeface="Calibri"/>
              </a:rPr>
              <a:t>VÝ</a:t>
            </a:r>
            <a:r>
              <a:rPr sz="3950" spc="-5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OB</a:t>
            </a:r>
            <a:r>
              <a:rPr sz="3950" spc="35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Y</a:t>
            </a:r>
            <a:r>
              <a:rPr sz="3950" spc="-10" dirty="0">
                <a:latin typeface="Times New Roman"/>
                <a:cs typeface="Times New Roman"/>
              </a:rPr>
              <a:t> </a:t>
            </a:r>
            <a:r>
              <a:rPr sz="3950" spc="-20" dirty="0">
                <a:latin typeface="Calibri"/>
                <a:cs typeface="Calibri"/>
              </a:rPr>
              <a:t>N</a:t>
            </a:r>
            <a:r>
              <a:rPr sz="3950" dirty="0">
                <a:latin typeface="Calibri"/>
                <a:cs typeface="Calibri"/>
              </a:rPr>
              <a:t>A</a:t>
            </a:r>
            <a:r>
              <a:rPr sz="3950" spc="-70" dirty="0">
                <a:latin typeface="Times New Roman"/>
                <a:cs typeface="Times New Roman"/>
              </a:rPr>
              <a:t> </a:t>
            </a:r>
            <a:r>
              <a:rPr sz="3950" spc="-70" dirty="0">
                <a:latin typeface="Calibri"/>
                <a:cs typeface="Calibri"/>
              </a:rPr>
              <a:t>J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spc="-25" dirty="0">
                <a:latin typeface="Calibri"/>
                <a:cs typeface="Calibri"/>
              </a:rPr>
              <a:t>M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dirty="0">
                <a:latin typeface="Calibri"/>
                <a:cs typeface="Calibri"/>
              </a:rPr>
              <a:t>K</a:t>
            </a:r>
            <a:endParaRPr sz="39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5" dirty="0"/>
              <a:t>v</a:t>
            </a:r>
            <a:r>
              <a:rPr sz="1800" dirty="0"/>
              <a:t>ě</a:t>
            </a:r>
            <a:r>
              <a:rPr sz="1800" spc="25" dirty="0"/>
              <a:t>n</a:t>
            </a:r>
            <a:r>
              <a:rPr sz="1800" dirty="0"/>
              <a:t>e</a:t>
            </a:r>
            <a:r>
              <a:rPr sz="1800" spc="-15" dirty="0"/>
              <a:t>č</a:t>
            </a:r>
            <a:r>
              <a:rPr sz="1800" dirty="0"/>
              <a:t>ky</a:t>
            </a:r>
            <a:r>
              <a:rPr sz="1800" spc="-10" dirty="0"/>
              <a:t> </a:t>
            </a:r>
            <a:r>
              <a:rPr sz="1800" dirty="0"/>
              <a:t>–</a:t>
            </a:r>
            <a:r>
              <a:rPr sz="1800" spc="-30" dirty="0"/>
              <a:t> </a:t>
            </a:r>
            <a:r>
              <a:rPr sz="1800" spc="25" dirty="0"/>
              <a:t>d</a:t>
            </a:r>
            <a:r>
              <a:rPr sz="1800" dirty="0"/>
              <a:t>o</a:t>
            </a:r>
            <a:r>
              <a:rPr sz="1800" spc="-10" dirty="0"/>
              <a:t> </a:t>
            </a:r>
            <a:r>
              <a:rPr sz="1800" spc="25" dirty="0"/>
              <a:t>p</a:t>
            </a:r>
            <a:r>
              <a:rPr sz="1800" spc="20" dirty="0"/>
              <a:t>o</a:t>
            </a:r>
            <a:r>
              <a:rPr sz="1800" spc="35" dirty="0"/>
              <a:t>l</a:t>
            </a:r>
            <a:r>
              <a:rPr sz="1800" spc="5" dirty="0"/>
              <a:t>y</a:t>
            </a:r>
            <a:r>
              <a:rPr sz="1800" spc="-35" dirty="0"/>
              <a:t>s</a:t>
            </a:r>
            <a:r>
              <a:rPr sz="1800" dirty="0"/>
              <a:t>ty</a:t>
            </a:r>
            <a:r>
              <a:rPr sz="1800" spc="-30" dirty="0"/>
              <a:t>r</a:t>
            </a:r>
            <a:r>
              <a:rPr sz="1800" dirty="0"/>
              <a:t>é</a:t>
            </a:r>
            <a:r>
              <a:rPr sz="1800" spc="25" dirty="0"/>
              <a:t>n</a:t>
            </a:r>
            <a:r>
              <a:rPr sz="1800" spc="20" dirty="0"/>
              <a:t>o</a:t>
            </a:r>
            <a:r>
              <a:rPr sz="1800" spc="5" dirty="0"/>
              <a:t>v</a:t>
            </a:r>
            <a:r>
              <a:rPr sz="1800" dirty="0"/>
              <a:t>é</a:t>
            </a:r>
            <a:r>
              <a:rPr sz="1800" spc="25" dirty="0"/>
              <a:t>h</a:t>
            </a:r>
            <a:r>
              <a:rPr sz="1800" dirty="0"/>
              <a:t>o</a:t>
            </a:r>
            <a:r>
              <a:rPr sz="1800" spc="-85" dirty="0"/>
              <a:t> </a:t>
            </a:r>
            <a:r>
              <a:rPr sz="1800" spc="-40" dirty="0"/>
              <a:t>z</a:t>
            </a:r>
            <a:r>
              <a:rPr sz="1800" spc="30" dirty="0"/>
              <a:t>á</a:t>
            </a:r>
            <a:r>
              <a:rPr sz="1800" dirty="0"/>
              <a:t>k</a:t>
            </a:r>
            <a:r>
              <a:rPr sz="1800" spc="35" dirty="0"/>
              <a:t>l</a:t>
            </a:r>
            <a:r>
              <a:rPr sz="1800" spc="-40" dirty="0"/>
              <a:t>a</a:t>
            </a:r>
            <a:r>
              <a:rPr sz="1800" spc="25" dirty="0"/>
              <a:t>d</a:t>
            </a:r>
            <a:r>
              <a:rPr sz="1800" dirty="0"/>
              <a:t>u</a:t>
            </a:r>
            <a:r>
              <a:rPr sz="1800" spc="-155" dirty="0"/>
              <a:t> </a:t>
            </a:r>
            <a:r>
              <a:rPr sz="1800" spc="5" dirty="0"/>
              <a:t>v</a:t>
            </a:r>
            <a:r>
              <a:rPr sz="1800" dirty="0"/>
              <a:t>t</a:t>
            </a:r>
            <a:r>
              <a:rPr sz="1800" spc="30" dirty="0"/>
              <a:t>la</a:t>
            </a:r>
            <a:r>
              <a:rPr sz="1800" spc="-15" dirty="0"/>
              <a:t>č</a:t>
            </a:r>
            <a:r>
              <a:rPr sz="1800" spc="25" dirty="0"/>
              <a:t>u</a:t>
            </a:r>
            <a:r>
              <a:rPr sz="1800" spc="15" dirty="0"/>
              <a:t>j</a:t>
            </a:r>
            <a:r>
              <a:rPr sz="1800" dirty="0"/>
              <a:t>e</a:t>
            </a:r>
            <a:r>
              <a:rPr sz="1800" spc="-15" dirty="0"/>
              <a:t>m</a:t>
            </a:r>
            <a:r>
              <a:rPr sz="1800" dirty="0"/>
              <a:t>e</a:t>
            </a:r>
            <a:r>
              <a:rPr sz="1800" spc="-180" dirty="0"/>
              <a:t> </a:t>
            </a:r>
            <a:r>
              <a:rPr sz="1800" spc="25" dirty="0"/>
              <a:t>nů</a:t>
            </a:r>
            <a:r>
              <a:rPr sz="1800" spc="-40" dirty="0"/>
              <a:t>ž</a:t>
            </a:r>
            <a:r>
              <a:rPr sz="1800" dirty="0"/>
              <a:t>k</a:t>
            </a:r>
            <a:r>
              <a:rPr sz="1800" spc="35" dirty="0"/>
              <a:t>a</a:t>
            </a:r>
            <a:r>
              <a:rPr sz="1800" spc="-15" dirty="0"/>
              <a:t>m</a:t>
            </a:r>
            <a:r>
              <a:rPr sz="1800" dirty="0"/>
              <a:t>i</a:t>
            </a:r>
            <a:r>
              <a:rPr sz="1800" spc="-75" dirty="0"/>
              <a:t> </a:t>
            </a:r>
            <a:r>
              <a:rPr sz="1800" spc="-15" dirty="0"/>
              <a:t>č</a:t>
            </a:r>
            <a:r>
              <a:rPr sz="1800" dirty="0"/>
              <a:t>t</a:t>
            </a:r>
            <a:r>
              <a:rPr sz="1800" spc="5" dirty="0"/>
              <a:t>v</a:t>
            </a:r>
            <a:r>
              <a:rPr sz="1800" dirty="0"/>
              <a:t>e</a:t>
            </a:r>
            <a:r>
              <a:rPr sz="1800" spc="-30" dirty="0"/>
              <a:t>r</a:t>
            </a:r>
            <a:r>
              <a:rPr sz="1800" dirty="0"/>
              <a:t>e</a:t>
            </a:r>
            <a:r>
              <a:rPr sz="1800" spc="-15" dirty="0"/>
              <a:t>č</a:t>
            </a:r>
            <a:r>
              <a:rPr sz="1800" dirty="0"/>
              <a:t>ky</a:t>
            </a:r>
            <a:r>
              <a:rPr sz="1800" spc="-25" dirty="0"/>
              <a:t> </a:t>
            </a:r>
            <a:r>
              <a:rPr sz="1800" dirty="0"/>
              <a:t>z </a:t>
            </a:r>
            <a:r>
              <a:rPr sz="1800" spc="20" dirty="0"/>
              <a:t>o</a:t>
            </a:r>
            <a:r>
              <a:rPr sz="1800" spc="-30" dirty="0"/>
              <a:t>r</a:t>
            </a:r>
            <a:r>
              <a:rPr sz="1800" spc="-25" dirty="0"/>
              <a:t>g</a:t>
            </a:r>
            <a:r>
              <a:rPr sz="1800" spc="30" dirty="0"/>
              <a:t>a</a:t>
            </a:r>
            <a:r>
              <a:rPr sz="1800" spc="25" dirty="0"/>
              <a:t>n</a:t>
            </a:r>
            <a:r>
              <a:rPr sz="1800" spc="-45" dirty="0"/>
              <a:t>z</a:t>
            </a:r>
            <a:r>
              <a:rPr sz="1800" dirty="0"/>
              <a:t>y</a:t>
            </a:r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755574" y="1700735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1404620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C</a:t>
            </a:r>
            <a:r>
              <a:rPr dirty="0">
                <a:latin typeface="Calibri"/>
                <a:cs typeface="Calibri"/>
              </a:rPr>
              <a:t>ÍL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40" dirty="0">
                <a:latin typeface="Calibri"/>
                <a:cs typeface="Calibri"/>
              </a:rPr>
              <a:t>P</a:t>
            </a:r>
            <a:r>
              <a:rPr spc="-80" dirty="0">
                <a:latin typeface="Calibri"/>
                <a:cs typeface="Calibri"/>
              </a:rPr>
              <a:t>R</a:t>
            </a:r>
            <a:r>
              <a:rPr spc="-8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J</a:t>
            </a:r>
            <a:r>
              <a:rPr spc="20" dirty="0">
                <a:latin typeface="Calibri"/>
                <a:cs typeface="Calibri"/>
              </a:rPr>
              <a:t>E</a:t>
            </a:r>
            <a:r>
              <a:rPr spc="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FRI</a:t>
            </a:r>
            <a:r>
              <a:rPr spc="20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683565" y="1196760"/>
            <a:ext cx="6617726" cy="4963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5905" rIns="0" bIns="0" rtlCol="0">
            <a:spAutoFit/>
          </a:bodyPr>
          <a:lstStyle/>
          <a:p>
            <a:pPr marL="947419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P</a:t>
            </a:r>
            <a:r>
              <a:rPr spc="-80" dirty="0">
                <a:latin typeface="Calibri"/>
                <a:cs typeface="Calibri"/>
              </a:rPr>
              <a:t>R</a:t>
            </a:r>
            <a:r>
              <a:rPr spc="-85" dirty="0">
                <a:latin typeface="Calibri"/>
                <a:cs typeface="Calibri"/>
              </a:rPr>
              <a:t>O</a:t>
            </a:r>
            <a:r>
              <a:rPr dirty="0">
                <a:latin typeface="Calibri"/>
                <a:cs typeface="Calibri"/>
              </a:rPr>
              <a:t>J</a:t>
            </a:r>
            <a:r>
              <a:rPr spc="20" dirty="0">
                <a:latin typeface="Calibri"/>
                <a:cs typeface="Calibri"/>
              </a:rPr>
              <a:t>E</a:t>
            </a:r>
            <a:r>
              <a:rPr spc="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T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FRI</a:t>
            </a:r>
            <a:r>
              <a:rPr spc="20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A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-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Calibri"/>
                <a:cs typeface="Calibri"/>
              </a:rPr>
              <a:t>B</a:t>
            </a:r>
            <a:r>
              <a:rPr spc="-390" dirty="0">
                <a:latin typeface="Calibri"/>
                <a:cs typeface="Calibri"/>
              </a:rPr>
              <a:t>A</a:t>
            </a:r>
            <a:r>
              <a:rPr spc="10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I</a:t>
            </a:r>
            <a:r>
              <a:rPr spc="2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A</a:t>
            </a:r>
          </a:p>
        </p:txBody>
      </p:sp>
      <p:sp>
        <p:nvSpPr>
          <p:cNvPr id="3" name="object 3"/>
          <p:cNvSpPr/>
          <p:nvPr/>
        </p:nvSpPr>
        <p:spPr>
          <a:xfrm>
            <a:off x="467551" y="1484717"/>
            <a:ext cx="6218041" cy="44645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2119" y="4005010"/>
            <a:ext cx="3179825" cy="2384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56075" y="702622"/>
            <a:ext cx="1995170" cy="19075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4625" marR="5080" indent="-162560" algn="just">
              <a:lnSpc>
                <a:spcPct val="100299"/>
              </a:lnSpc>
            </a:pPr>
            <a:r>
              <a:rPr sz="4400" spc="-40" dirty="0">
                <a:latin typeface="Calibri"/>
                <a:cs typeface="Calibri"/>
              </a:rPr>
              <a:t>P</a:t>
            </a:r>
            <a:r>
              <a:rPr sz="4400" spc="-80" dirty="0">
                <a:latin typeface="Calibri"/>
                <a:cs typeface="Calibri"/>
              </a:rPr>
              <a:t>R</a:t>
            </a:r>
            <a:r>
              <a:rPr sz="4400" spc="-85" dirty="0">
                <a:latin typeface="Calibri"/>
                <a:cs typeface="Calibri"/>
              </a:rPr>
              <a:t>O</a:t>
            </a:r>
            <a:r>
              <a:rPr sz="4400" dirty="0">
                <a:latin typeface="Calibri"/>
                <a:cs typeface="Calibri"/>
              </a:rPr>
              <a:t>J</a:t>
            </a:r>
            <a:r>
              <a:rPr sz="4400" spc="20" dirty="0">
                <a:latin typeface="Calibri"/>
                <a:cs typeface="Calibri"/>
              </a:rPr>
              <a:t>E</a:t>
            </a:r>
            <a:r>
              <a:rPr sz="4400" spc="15" dirty="0">
                <a:latin typeface="Calibri"/>
                <a:cs typeface="Calibri"/>
              </a:rPr>
              <a:t>K</a:t>
            </a:r>
            <a:r>
              <a:rPr sz="4400" dirty="0">
                <a:latin typeface="Calibri"/>
                <a:cs typeface="Calibri"/>
              </a:rPr>
              <a:t>T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25" dirty="0">
                <a:latin typeface="Calibri"/>
                <a:cs typeface="Calibri"/>
              </a:rPr>
              <a:t>F</a:t>
            </a:r>
            <a:r>
              <a:rPr sz="4400" dirty="0">
                <a:latin typeface="Calibri"/>
                <a:cs typeface="Calibri"/>
              </a:rPr>
              <a:t>RI</a:t>
            </a:r>
            <a:r>
              <a:rPr sz="4400" spc="20" dirty="0">
                <a:latin typeface="Calibri"/>
                <a:cs typeface="Calibri"/>
              </a:rPr>
              <a:t>K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spc="-40" dirty="0">
                <a:latin typeface="Calibri"/>
                <a:cs typeface="Calibri"/>
              </a:rPr>
              <a:t>M</a:t>
            </a:r>
            <a:r>
              <a:rPr sz="4400" dirty="0">
                <a:latin typeface="Calibri"/>
                <a:cs typeface="Calibri"/>
              </a:rPr>
              <a:t>A</a:t>
            </a:r>
            <a:r>
              <a:rPr sz="4400" spc="-25" dirty="0">
                <a:latin typeface="Calibri"/>
                <a:cs typeface="Calibri"/>
              </a:rPr>
              <a:t>S</a:t>
            </a:r>
            <a:r>
              <a:rPr sz="4400" spc="15" dirty="0">
                <a:latin typeface="Calibri"/>
                <a:cs typeface="Calibri"/>
              </a:rPr>
              <a:t>K</a:t>
            </a:r>
            <a:r>
              <a:rPr sz="4400" dirty="0">
                <a:latin typeface="Calibri"/>
                <a:cs typeface="Calibri"/>
              </a:rPr>
              <a:t>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36594" y="2657535"/>
            <a:ext cx="2829560" cy="56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spc="5" dirty="0">
                <a:latin typeface="Calibri"/>
                <a:cs typeface="Calibri"/>
              </a:rPr>
              <a:t>z</a:t>
            </a:r>
            <a:r>
              <a:rPr sz="2000" spc="-10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t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10" dirty="0">
                <a:latin typeface="Calibri"/>
                <a:cs typeface="Calibri"/>
              </a:rPr>
              <a:t>u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z</a:t>
            </a:r>
            <a:r>
              <a:rPr sz="2000" spc="-3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Calibri"/>
                <a:cs typeface="Calibri"/>
              </a:rPr>
              <a:t>k</a:t>
            </a:r>
            <a:r>
              <a:rPr sz="2000" spc="-10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b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,</a:t>
            </a:r>
            <a:r>
              <a:rPr sz="2000" spc="40" dirty="0">
                <a:latin typeface="Times New Roman"/>
                <a:cs typeface="Times New Roman"/>
              </a:rPr>
              <a:t> </a:t>
            </a:r>
            <a:r>
              <a:rPr sz="2000" spc="-50" dirty="0">
                <a:latin typeface="Calibri"/>
                <a:cs typeface="Calibri"/>
              </a:rPr>
              <a:t>z</a:t>
            </a:r>
            <a:r>
              <a:rPr sz="2000" spc="-10" dirty="0">
                <a:latin typeface="Calibri"/>
                <a:cs typeface="Calibri"/>
              </a:rPr>
              <a:t>d</a:t>
            </a:r>
            <a:r>
              <a:rPr sz="2000" spc="-15" dirty="0">
                <a:latin typeface="Calibri"/>
                <a:cs typeface="Calibri"/>
              </a:rPr>
              <a:t>o</a:t>
            </a:r>
            <a:r>
              <a:rPr sz="2000" spc="-10" dirty="0">
                <a:latin typeface="Calibri"/>
                <a:cs typeface="Calibri"/>
              </a:rPr>
              <a:t>b</a:t>
            </a:r>
            <a:r>
              <a:rPr sz="2000" spc="-3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10" dirty="0">
                <a:latin typeface="Calibri"/>
                <a:cs typeface="Calibri"/>
              </a:rPr>
              <a:t>é</a:t>
            </a:r>
            <a:endParaRPr sz="2000">
              <a:latin typeface="Calibri"/>
              <a:cs typeface="Calibri"/>
            </a:endParaRPr>
          </a:p>
          <a:p>
            <a:pPr marL="8255" algn="ctr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latin typeface="Calibri"/>
                <a:cs typeface="Calibri"/>
              </a:rPr>
              <a:t>lý</a:t>
            </a:r>
            <a:r>
              <a:rPr sz="2000" spc="-95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15" dirty="0">
                <a:latin typeface="Calibri"/>
                <a:cs typeface="Calibri"/>
              </a:rPr>
              <a:t>m</a:t>
            </a:r>
            <a:r>
              <a:rPr sz="2000" spc="-2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Calibri"/>
                <a:cs typeface="Calibri"/>
              </a:rPr>
              <a:t>t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40" dirty="0">
                <a:latin typeface="Calibri"/>
                <a:cs typeface="Calibri"/>
              </a:rPr>
              <a:t>m</a:t>
            </a: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05" dirty="0">
                <a:latin typeface="Calibri"/>
                <a:cs typeface="Calibri"/>
              </a:rPr>
              <a:t>r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45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5574" y="260604"/>
            <a:ext cx="4680448" cy="6240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8802" y="3574663"/>
            <a:ext cx="2396870" cy="2812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13788" y="492754"/>
            <a:ext cx="2197735" cy="2336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1400"/>
              </a:lnSpc>
            </a:pPr>
            <a:r>
              <a:rPr sz="3950" spc="-35" dirty="0">
                <a:latin typeface="Calibri"/>
                <a:cs typeface="Calibri"/>
              </a:rPr>
              <a:t>P</a:t>
            </a:r>
            <a:r>
              <a:rPr sz="3950" spc="-60" dirty="0">
                <a:latin typeface="Calibri"/>
                <a:cs typeface="Calibri"/>
              </a:rPr>
              <a:t>R</a:t>
            </a:r>
            <a:r>
              <a:rPr sz="3950" spc="-85" dirty="0">
                <a:latin typeface="Calibri"/>
                <a:cs typeface="Calibri"/>
              </a:rPr>
              <a:t>O</a:t>
            </a:r>
            <a:r>
              <a:rPr sz="3950" dirty="0">
                <a:latin typeface="Calibri"/>
                <a:cs typeface="Calibri"/>
              </a:rPr>
              <a:t>J</a:t>
            </a:r>
            <a:r>
              <a:rPr sz="3950" spc="10" dirty="0">
                <a:latin typeface="Calibri"/>
                <a:cs typeface="Calibri"/>
              </a:rPr>
              <a:t>E</a:t>
            </a:r>
            <a:r>
              <a:rPr sz="3950" spc="25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T</a:t>
            </a:r>
            <a:r>
              <a:rPr sz="3950" dirty="0">
                <a:latin typeface="Times New Roman"/>
                <a:cs typeface="Times New Roman"/>
              </a:rPr>
              <a:t> </a:t>
            </a:r>
            <a:r>
              <a:rPr sz="3950" spc="20" dirty="0">
                <a:latin typeface="Calibri"/>
                <a:cs typeface="Calibri"/>
              </a:rPr>
              <a:t>A</a:t>
            </a:r>
            <a:r>
              <a:rPr sz="3950" spc="-30" dirty="0">
                <a:latin typeface="Calibri"/>
                <a:cs typeface="Calibri"/>
              </a:rPr>
              <a:t>F</a:t>
            </a:r>
            <a:r>
              <a:rPr sz="3950" spc="10" dirty="0">
                <a:latin typeface="Calibri"/>
                <a:cs typeface="Calibri"/>
              </a:rPr>
              <a:t>R</a:t>
            </a:r>
            <a:r>
              <a:rPr sz="3950" spc="-25" dirty="0">
                <a:latin typeface="Calibri"/>
                <a:cs typeface="Calibri"/>
              </a:rPr>
              <a:t>I</a:t>
            </a:r>
            <a:r>
              <a:rPr sz="3950" spc="25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A</a:t>
            </a:r>
            <a:r>
              <a:rPr sz="3950" dirty="0">
                <a:latin typeface="Times New Roman"/>
                <a:cs typeface="Times New Roman"/>
              </a:rPr>
              <a:t> </a:t>
            </a:r>
            <a:r>
              <a:rPr sz="3950" spc="-30" dirty="0">
                <a:latin typeface="Calibri"/>
                <a:cs typeface="Calibri"/>
              </a:rPr>
              <a:t>S</a:t>
            </a:r>
            <a:r>
              <a:rPr sz="3950" spc="10" dirty="0">
                <a:latin typeface="Calibri"/>
                <a:cs typeface="Calibri"/>
              </a:rPr>
              <a:t>T</a:t>
            </a:r>
            <a:r>
              <a:rPr sz="3950" spc="-60" dirty="0">
                <a:latin typeface="Calibri"/>
                <a:cs typeface="Calibri"/>
              </a:rPr>
              <a:t>R</a:t>
            </a:r>
            <a:r>
              <a:rPr sz="3950" spc="-5" dirty="0">
                <a:latin typeface="Calibri"/>
                <a:cs typeface="Calibri"/>
              </a:rPr>
              <a:t>O</a:t>
            </a:r>
            <a:r>
              <a:rPr sz="3950" dirty="0">
                <a:latin typeface="Calibri"/>
                <a:cs typeface="Calibri"/>
              </a:rPr>
              <a:t>M</a:t>
            </a:r>
            <a:r>
              <a:rPr sz="3950" spc="25" dirty="0">
                <a:latin typeface="Times New Roman"/>
                <a:cs typeface="Times New Roman"/>
              </a:rPr>
              <a:t> </a:t>
            </a:r>
            <a:r>
              <a:rPr sz="3950" dirty="0">
                <a:latin typeface="Calibri"/>
                <a:cs typeface="Calibri"/>
              </a:rPr>
              <a:t>S</a:t>
            </a:r>
            <a:r>
              <a:rPr sz="3950" dirty="0">
                <a:latin typeface="Times New Roman"/>
                <a:cs typeface="Times New Roman"/>
              </a:rPr>
              <a:t> </a:t>
            </a:r>
            <a:r>
              <a:rPr sz="3950" spc="-335" dirty="0">
                <a:latin typeface="Calibri"/>
                <a:cs typeface="Calibri"/>
              </a:rPr>
              <a:t>P</a:t>
            </a:r>
            <a:r>
              <a:rPr sz="3950" spc="15" dirty="0">
                <a:latin typeface="Calibri"/>
                <a:cs typeface="Calibri"/>
              </a:rPr>
              <a:t>A</a:t>
            </a:r>
            <a:r>
              <a:rPr sz="3950" spc="-35" dirty="0">
                <a:latin typeface="Calibri"/>
                <a:cs typeface="Calibri"/>
              </a:rPr>
              <a:t>P</a:t>
            </a:r>
            <a:r>
              <a:rPr sz="3950" dirty="0">
                <a:latin typeface="Calibri"/>
                <a:cs typeface="Calibri"/>
              </a:rPr>
              <a:t>O</a:t>
            </a:r>
            <a:r>
              <a:rPr sz="3950" spc="-15" dirty="0">
                <a:latin typeface="Calibri"/>
                <a:cs typeface="Calibri"/>
              </a:rPr>
              <a:t>U</a:t>
            </a:r>
            <a:r>
              <a:rPr sz="3950" spc="-25" dirty="0">
                <a:latin typeface="Calibri"/>
                <a:cs typeface="Calibri"/>
              </a:rPr>
              <a:t>Š</a:t>
            </a:r>
            <a:r>
              <a:rPr sz="3950" spc="25" dirty="0">
                <a:latin typeface="Calibri"/>
                <a:cs typeface="Calibri"/>
              </a:rPr>
              <a:t>K</a:t>
            </a:r>
            <a:r>
              <a:rPr sz="3950" dirty="0">
                <a:latin typeface="Calibri"/>
                <a:cs typeface="Calibri"/>
              </a:rPr>
              <a:t>Y</a:t>
            </a:r>
            <a:endParaRPr sz="3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85213" y="2874650"/>
            <a:ext cx="2251710" cy="506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6760" marR="5080" indent="-734695">
              <a:lnSpc>
                <a:spcPct val="100800"/>
              </a:lnSpc>
            </a:pPr>
            <a:r>
              <a:rPr sz="1800" spc="-35" dirty="0">
                <a:latin typeface="Calibri"/>
                <a:cs typeface="Calibri"/>
              </a:rPr>
              <a:t>z</a:t>
            </a:r>
            <a:r>
              <a:rPr sz="1800" spc="35" dirty="0">
                <a:latin typeface="Calibri"/>
                <a:cs typeface="Calibri"/>
              </a:rPr>
              <a:t>á</a:t>
            </a:r>
            <a:r>
              <a:rPr sz="1800" spc="5" dirty="0">
                <a:latin typeface="Calibri"/>
                <a:cs typeface="Calibri"/>
              </a:rPr>
              <a:t>k</a:t>
            </a:r>
            <a:r>
              <a:rPr sz="1800" spc="3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</a:t>
            </a:r>
            <a:r>
              <a:rPr sz="1800" spc="5" dirty="0">
                <a:latin typeface="Calibri"/>
                <a:cs typeface="Calibri"/>
              </a:rPr>
              <a:t> k</a:t>
            </a:r>
            <a:r>
              <a:rPr sz="1800" spc="35" dirty="0">
                <a:latin typeface="Calibri"/>
                <a:cs typeface="Calibri"/>
              </a:rPr>
              <a:t>a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20" dirty="0">
                <a:latin typeface="Calibri"/>
                <a:cs typeface="Calibri"/>
              </a:rPr>
              <a:t>o</a:t>
            </a:r>
            <a:r>
              <a:rPr sz="1800" spc="25" dirty="0">
                <a:latin typeface="Calibri"/>
                <a:cs typeface="Calibri"/>
              </a:rPr>
              <a:t>nu</a:t>
            </a:r>
            <a:r>
              <a:rPr sz="1800" dirty="0">
                <a:latin typeface="Calibri"/>
                <a:cs typeface="Calibri"/>
              </a:rPr>
              <a:t>,</a:t>
            </a:r>
            <a:r>
              <a:rPr sz="1800" spc="-185" dirty="0">
                <a:latin typeface="Calibri"/>
                <a:cs typeface="Calibri"/>
              </a:rPr>
              <a:t> </a:t>
            </a:r>
            <a:r>
              <a:rPr sz="1800" spc="-70" dirty="0">
                <a:latin typeface="Calibri"/>
                <a:cs typeface="Calibri"/>
              </a:rPr>
              <a:t>k</a:t>
            </a:r>
            <a:r>
              <a:rPr sz="1800" spc="25" dirty="0">
                <a:latin typeface="Calibri"/>
                <a:cs typeface="Calibri"/>
              </a:rPr>
              <a:t>o</a:t>
            </a:r>
            <a:r>
              <a:rPr sz="1800" spc="35" dirty="0">
                <a:latin typeface="Calibri"/>
                <a:cs typeface="Calibri"/>
              </a:rPr>
              <a:t>lá</a:t>
            </a:r>
            <a:r>
              <a:rPr sz="1800" dirty="0">
                <a:latin typeface="Calibri"/>
                <a:cs typeface="Calibri"/>
              </a:rPr>
              <a:t>ž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z </a:t>
            </a:r>
            <a:r>
              <a:rPr sz="1800" spc="5" dirty="0">
                <a:latin typeface="Calibri"/>
                <a:cs typeface="Calibri"/>
              </a:rPr>
              <a:t>k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30" dirty="0">
                <a:latin typeface="Calibri"/>
                <a:cs typeface="Calibri"/>
              </a:rPr>
              <a:t>p</a:t>
            </a:r>
            <a:r>
              <a:rPr sz="1800" spc="35" dirty="0">
                <a:latin typeface="Calibri"/>
                <a:cs typeface="Calibri"/>
              </a:rPr>
              <a:t>á</a:t>
            </a:r>
            <a:r>
              <a:rPr sz="1800" spc="5" dirty="0">
                <a:latin typeface="Calibri"/>
                <a:cs typeface="Calibri"/>
              </a:rPr>
              <a:t>k</a:t>
            </a:r>
            <a:r>
              <a:rPr sz="1800" dirty="0">
                <a:latin typeface="Calibri"/>
                <a:cs typeface="Calibri"/>
              </a:rPr>
              <a:t>ů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5574" y="188579"/>
            <a:ext cx="4809621" cy="6412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1004569">
              <a:lnSpc>
                <a:spcPct val="100000"/>
              </a:lnSpc>
            </a:pPr>
            <a:r>
              <a:rPr spc="-25" dirty="0"/>
              <a:t>Da</a:t>
            </a:r>
            <a:r>
              <a:rPr spc="30" dirty="0"/>
              <a:t>l</a:t>
            </a:r>
            <a:r>
              <a:rPr dirty="0"/>
              <a:t>ší</a:t>
            </a:r>
            <a:r>
              <a:rPr spc="5" dirty="0"/>
              <a:t> </a:t>
            </a:r>
            <a:r>
              <a:rPr dirty="0"/>
              <a:t>n</a:t>
            </a:r>
            <a:r>
              <a:rPr spc="-25" dirty="0"/>
              <a:t>á</a:t>
            </a:r>
            <a:r>
              <a:rPr spc="-15" dirty="0"/>
              <a:t>m</a:t>
            </a:r>
            <a:r>
              <a:rPr spc="-35" dirty="0"/>
              <a:t>ě</a:t>
            </a:r>
            <a:r>
              <a:rPr spc="5" dirty="0"/>
              <a:t>t</a:t>
            </a:r>
            <a:r>
              <a:rPr dirty="0"/>
              <a:t>y</a:t>
            </a:r>
            <a:r>
              <a:rPr spc="-85" dirty="0"/>
              <a:t> </a:t>
            </a:r>
            <a:r>
              <a:rPr dirty="0"/>
              <a:t>na</a:t>
            </a:r>
            <a:r>
              <a:rPr spc="-45" dirty="0"/>
              <a:t> </a:t>
            </a:r>
            <a:r>
              <a:rPr dirty="0"/>
              <a:t>p</a:t>
            </a:r>
            <a:r>
              <a:rPr spc="-45" dirty="0"/>
              <a:t>r</a:t>
            </a:r>
            <a:r>
              <a:rPr dirty="0"/>
              <a:t>o</a:t>
            </a:r>
            <a:r>
              <a:rPr spc="-20" dirty="0"/>
              <a:t>j</a:t>
            </a:r>
            <a:r>
              <a:rPr spc="-35" dirty="0"/>
              <a:t>e</a:t>
            </a:r>
            <a:r>
              <a:rPr dirty="0"/>
              <a:t>k</a:t>
            </a:r>
            <a:r>
              <a:rPr spc="20" dirty="0"/>
              <a:t>t</a:t>
            </a:r>
            <a:r>
              <a:rPr dirty="0"/>
              <a:t>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6575" y="1615428"/>
            <a:ext cx="4258945" cy="4067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3000" spc="-35" dirty="0">
                <a:latin typeface="Calibri"/>
                <a:cs typeface="Calibri"/>
              </a:rPr>
              <a:t>St</a:t>
            </a:r>
            <a:r>
              <a:rPr sz="3000" spc="-75" dirty="0">
                <a:latin typeface="Calibri"/>
                <a:cs typeface="Calibri"/>
              </a:rPr>
              <a:t>r</a:t>
            </a:r>
            <a:r>
              <a:rPr sz="3000" spc="-5" dirty="0">
                <a:latin typeface="Calibri"/>
                <a:cs typeface="Calibri"/>
              </a:rPr>
              <a:t>o</a:t>
            </a:r>
            <a:r>
              <a:rPr sz="3000" spc="-85" dirty="0">
                <a:latin typeface="Calibri"/>
                <a:cs typeface="Calibri"/>
              </a:rPr>
              <a:t>m</a:t>
            </a:r>
            <a:r>
              <a:rPr sz="3000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25" dirty="0">
                <a:latin typeface="Calibri"/>
                <a:cs typeface="Calibri"/>
              </a:rPr>
              <a:t>C</a:t>
            </a:r>
            <a:r>
              <a:rPr sz="3000" spc="-15" dirty="0">
                <a:latin typeface="Calibri"/>
                <a:cs typeface="Calibri"/>
              </a:rPr>
              <a:t>ir</a:t>
            </a:r>
            <a:r>
              <a:rPr sz="3000" spc="-105" dirty="0">
                <a:latin typeface="Calibri"/>
                <a:cs typeface="Calibri"/>
              </a:rPr>
              <a:t>k</a:t>
            </a:r>
            <a:r>
              <a:rPr sz="3000" spc="-5" dirty="0">
                <a:latin typeface="Calibri"/>
                <a:cs typeface="Calibri"/>
              </a:rPr>
              <a:t>us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5" dirty="0">
                <a:latin typeface="Calibri"/>
                <a:cs typeface="Calibri"/>
              </a:rPr>
              <a:t>N</a:t>
            </a:r>
            <a:r>
              <a:rPr sz="3000" spc="-15" dirty="0">
                <a:latin typeface="Calibri"/>
                <a:cs typeface="Calibri"/>
              </a:rPr>
              <a:t>á</a:t>
            </a:r>
            <a:r>
              <a:rPr sz="3000" dirty="0">
                <a:latin typeface="Calibri"/>
                <a:cs typeface="Calibri"/>
              </a:rPr>
              <a:t>mořn</a:t>
            </a:r>
            <a:r>
              <a:rPr sz="3000" spc="-15" dirty="0">
                <a:latin typeface="Calibri"/>
                <a:cs typeface="Calibri"/>
              </a:rPr>
              <a:t>í</a:t>
            </a:r>
            <a:r>
              <a:rPr sz="3000" dirty="0">
                <a:latin typeface="Calibri"/>
                <a:cs typeface="Calibri"/>
              </a:rPr>
              <a:t>ci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mo</a:t>
            </a:r>
            <a:r>
              <a:rPr sz="3000" spc="-85" dirty="0">
                <a:latin typeface="Calibri"/>
                <a:cs typeface="Calibri"/>
              </a:rPr>
              <a:t>ř</a:t>
            </a:r>
            <a:r>
              <a:rPr sz="3000" dirty="0"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130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2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m</a:t>
            </a:r>
            <a:r>
              <a:rPr sz="3000" spc="-15" dirty="0">
                <a:latin typeface="Calibri"/>
                <a:cs typeface="Calibri"/>
              </a:rPr>
              <a:t>ír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50" dirty="0">
                <a:latin typeface="Calibri"/>
                <a:cs typeface="Calibri"/>
              </a:rPr>
              <a:t>P</a:t>
            </a:r>
            <a:r>
              <a:rPr sz="3000" spc="-5" dirty="0">
                <a:latin typeface="Calibri"/>
                <a:cs typeface="Calibri"/>
              </a:rPr>
              <a:t>oh</a:t>
            </a:r>
            <a:r>
              <a:rPr sz="3000" spc="-25" dirty="0">
                <a:latin typeface="Calibri"/>
                <a:cs typeface="Calibri"/>
              </a:rPr>
              <a:t>á</a:t>
            </a:r>
            <a:r>
              <a:rPr sz="3000" spc="-5" dirty="0">
                <a:latin typeface="Calibri"/>
                <a:cs typeface="Calibri"/>
              </a:rPr>
              <a:t>d</a:t>
            </a:r>
            <a:r>
              <a:rPr sz="3000" spc="-20" dirty="0">
                <a:latin typeface="Calibri"/>
                <a:cs typeface="Calibri"/>
              </a:rPr>
              <a:t>k</a:t>
            </a:r>
            <a:r>
              <a:rPr sz="3000" dirty="0">
                <a:latin typeface="Calibri"/>
                <a:cs typeface="Calibri"/>
              </a:rPr>
              <a:t>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dirty="0">
                <a:latin typeface="Calibri"/>
                <a:cs typeface="Calibri"/>
              </a:rPr>
              <a:t>In</a:t>
            </a:r>
            <a:r>
              <a:rPr sz="3000" spc="-15" dirty="0">
                <a:latin typeface="Calibri"/>
                <a:cs typeface="Calibri"/>
              </a:rPr>
              <a:t>diá</a:t>
            </a:r>
            <a:r>
              <a:rPr sz="3000" spc="-5" dirty="0">
                <a:latin typeface="Calibri"/>
                <a:cs typeface="Calibri"/>
              </a:rPr>
              <a:t>ni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10" dirty="0">
                <a:latin typeface="Calibri"/>
                <a:cs typeface="Calibri"/>
              </a:rPr>
              <a:t>Z</a:t>
            </a:r>
            <a:r>
              <a:rPr sz="3000" spc="-40" dirty="0">
                <a:latin typeface="Calibri"/>
                <a:cs typeface="Calibri"/>
              </a:rPr>
              <a:t>O</a:t>
            </a:r>
            <a:r>
              <a:rPr sz="3000" dirty="0">
                <a:latin typeface="Calibri"/>
                <a:cs typeface="Calibri"/>
              </a:rPr>
              <a:t>O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30" dirty="0">
                <a:latin typeface="Calibri"/>
                <a:cs typeface="Calibri"/>
              </a:rPr>
              <a:t>S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spc="-80" dirty="0">
                <a:latin typeface="Calibri"/>
                <a:cs typeface="Calibri"/>
              </a:rPr>
              <a:t>ř</a:t>
            </a:r>
            <a:r>
              <a:rPr sz="3000" dirty="0">
                <a:latin typeface="Calibri"/>
                <a:cs typeface="Calibri"/>
              </a:rPr>
              <a:t>edo</a:t>
            </a:r>
            <a:r>
              <a:rPr sz="3000" spc="-15" dirty="0">
                <a:latin typeface="Calibri"/>
                <a:cs typeface="Calibri"/>
              </a:rPr>
              <a:t>v</a:t>
            </a:r>
            <a:r>
              <a:rPr sz="3000" dirty="0">
                <a:latin typeface="Calibri"/>
                <a:cs typeface="Calibri"/>
              </a:rPr>
              <a:t>ěk</a:t>
            </a:r>
            <a:r>
              <a:rPr sz="3000" spc="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– r</a:t>
            </a:r>
            <a:r>
              <a:rPr sz="3000" spc="-10" dirty="0">
                <a:latin typeface="Calibri"/>
                <a:cs typeface="Calibri"/>
              </a:rPr>
              <a:t>y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spc="-15" dirty="0">
                <a:latin typeface="Calibri"/>
                <a:cs typeface="Calibri"/>
              </a:rPr>
              <a:t>í</a:t>
            </a:r>
            <a:r>
              <a:rPr sz="3000" dirty="0">
                <a:latin typeface="Calibri"/>
                <a:cs typeface="Calibri"/>
              </a:rPr>
              <a:t>ři</a:t>
            </a:r>
            <a:r>
              <a:rPr sz="3000" spc="5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h</a:t>
            </a:r>
            <a:r>
              <a:rPr sz="3000" spc="-85" dirty="0">
                <a:latin typeface="Calibri"/>
                <a:cs typeface="Calibri"/>
              </a:rPr>
              <a:t>r</a:t>
            </a:r>
            <a:r>
              <a:rPr sz="3000" spc="-15" dirty="0">
                <a:latin typeface="Calibri"/>
                <a:cs typeface="Calibri"/>
              </a:rPr>
              <a:t>a</a:t>
            </a:r>
            <a:r>
              <a:rPr sz="3000" dirty="0">
                <a:latin typeface="Calibri"/>
                <a:cs typeface="Calibri"/>
              </a:rPr>
              <a:t>dy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235" algn="l"/>
              </a:tabLst>
            </a:pPr>
            <a:r>
              <a:rPr sz="3000" spc="-30" dirty="0">
                <a:latin typeface="Calibri"/>
                <a:cs typeface="Calibri"/>
              </a:rPr>
              <a:t>C</a:t>
            </a:r>
            <a:r>
              <a:rPr sz="3000" dirty="0">
                <a:latin typeface="Calibri"/>
                <a:cs typeface="Calibri"/>
              </a:rPr>
              <a:t>e</a:t>
            </a:r>
            <a:r>
              <a:rPr sz="3000" spc="25" dirty="0">
                <a:latin typeface="Calibri"/>
                <a:cs typeface="Calibri"/>
              </a:rPr>
              <a:t>s</a:t>
            </a:r>
            <a:r>
              <a:rPr sz="3000" spc="-35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o</a:t>
            </a:r>
            <a:r>
              <a:rPr sz="3000" spc="-95" dirty="0">
                <a:latin typeface="Calibri"/>
                <a:cs typeface="Calibri"/>
              </a:rPr>
              <a:t>v</a:t>
            </a:r>
            <a:r>
              <a:rPr sz="3000" spc="-15" dirty="0">
                <a:latin typeface="Calibri"/>
                <a:cs typeface="Calibri"/>
              </a:rPr>
              <a:t>á</a:t>
            </a:r>
            <a:r>
              <a:rPr sz="3000" dirty="0">
                <a:latin typeface="Calibri"/>
                <a:cs typeface="Calibri"/>
              </a:rPr>
              <a:t>ní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po</a:t>
            </a:r>
            <a:r>
              <a:rPr sz="3000" spc="-15" dirty="0">
                <a:latin typeface="Calibri"/>
                <a:cs typeface="Calibri"/>
              </a:rPr>
              <a:t> </a:t>
            </a:r>
            <a:r>
              <a:rPr sz="3000" spc="-55" dirty="0">
                <a:latin typeface="Calibri"/>
                <a:cs typeface="Calibri"/>
              </a:rPr>
              <a:t>s</a:t>
            </a:r>
            <a:r>
              <a:rPr sz="3000" dirty="0">
                <a:latin typeface="Calibri"/>
                <a:cs typeface="Calibri"/>
              </a:rPr>
              <a:t>vě</a:t>
            </a:r>
            <a:r>
              <a:rPr sz="3000" spc="-40" dirty="0">
                <a:latin typeface="Calibri"/>
                <a:cs typeface="Calibri"/>
              </a:rPr>
              <a:t>t</a:t>
            </a:r>
            <a:r>
              <a:rPr sz="3000" dirty="0">
                <a:latin typeface="Calibri"/>
                <a:cs typeface="Calibri"/>
              </a:rPr>
              <a:t>ě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1652905">
              <a:lnSpc>
                <a:spcPct val="100000"/>
              </a:lnSpc>
            </a:pPr>
            <a:r>
              <a:rPr spc="-25" dirty="0"/>
              <a:t>D</a:t>
            </a:r>
            <a:r>
              <a:rPr dirty="0"/>
              <a:t>op</a:t>
            </a:r>
            <a:r>
              <a:rPr spc="-20" dirty="0"/>
              <a:t>o</a:t>
            </a:r>
            <a:r>
              <a:rPr spc="25" dirty="0"/>
              <a:t>r</a:t>
            </a:r>
            <a:r>
              <a:rPr dirty="0"/>
              <a:t>uč</a:t>
            </a:r>
            <a:r>
              <a:rPr spc="-30" dirty="0"/>
              <a:t>e</a:t>
            </a:r>
            <a:r>
              <a:rPr dirty="0"/>
              <a:t>ná</a:t>
            </a:r>
            <a:r>
              <a:rPr spc="-45" dirty="0"/>
              <a:t> </a:t>
            </a:r>
            <a:r>
              <a:rPr dirty="0"/>
              <a:t>č</a:t>
            </a:r>
            <a:r>
              <a:rPr spc="-30" dirty="0"/>
              <a:t>e</a:t>
            </a:r>
            <a:r>
              <a:rPr spc="5" dirty="0"/>
              <a:t>t</a:t>
            </a:r>
            <a:r>
              <a:rPr dirty="0"/>
              <a:t>b</a:t>
            </a:r>
            <a:r>
              <a:rPr spc="-25" dirty="0"/>
              <a:t>a</a:t>
            </a:r>
            <a:r>
              <a:rPr dirty="0"/>
              <a:t>: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pc="-30" dirty="0"/>
              <a:t>S</a:t>
            </a:r>
            <a:r>
              <a:rPr spc="-15" dirty="0"/>
              <a:t>l</a:t>
            </a:r>
            <a:r>
              <a:rPr spc="5" dirty="0"/>
              <a:t>a</a:t>
            </a:r>
            <a:r>
              <a:rPr spc="-10" dirty="0"/>
              <a:t>v</a:t>
            </a:r>
            <a:r>
              <a:rPr spc="-15" dirty="0"/>
              <a:t>í</a:t>
            </a:r>
            <a:r>
              <a:rPr spc="-95" dirty="0"/>
              <a:t>k</a:t>
            </a:r>
            <a:r>
              <a:rPr spc="-10" dirty="0"/>
              <a:t>o</a:t>
            </a:r>
            <a:r>
              <a:rPr spc="-15" dirty="0"/>
              <a:t>v</a:t>
            </a:r>
            <a:r>
              <a:rPr spc="5" dirty="0"/>
              <a:t>á,</a:t>
            </a:r>
            <a:r>
              <a:rPr spc="-60" dirty="0"/>
              <a:t> </a:t>
            </a:r>
            <a:r>
              <a:rPr spc="-30" dirty="0"/>
              <a:t>S</a:t>
            </a:r>
            <a:r>
              <a:rPr spc="-15" dirty="0"/>
              <a:t>l</a:t>
            </a:r>
            <a:r>
              <a:rPr spc="5" dirty="0"/>
              <a:t>a</a:t>
            </a:r>
            <a:r>
              <a:rPr spc="-10" dirty="0"/>
              <a:t>v</a:t>
            </a:r>
            <a:r>
              <a:rPr spc="-15" dirty="0"/>
              <a:t>í</a:t>
            </a:r>
            <a:r>
              <a:rPr spc="-20" dirty="0"/>
              <a:t>k</a:t>
            </a:r>
            <a:r>
              <a:rPr spc="5" dirty="0"/>
              <a:t>,</a:t>
            </a:r>
            <a:r>
              <a:rPr spc="10" dirty="0"/>
              <a:t> </a:t>
            </a:r>
            <a:r>
              <a:rPr spc="-10" dirty="0"/>
              <a:t>E</a:t>
            </a:r>
            <a:r>
              <a:rPr spc="-15" dirty="0"/>
              <a:t>li</a:t>
            </a:r>
            <a:r>
              <a:rPr spc="5" dirty="0"/>
              <a:t>á</a:t>
            </a:r>
            <a:r>
              <a:rPr spc="35" dirty="0"/>
              <a:t>š</a:t>
            </a:r>
            <a:r>
              <a:rPr spc="-10" dirty="0"/>
              <a:t>o</a:t>
            </a:r>
            <a:r>
              <a:rPr spc="-15" dirty="0"/>
              <a:t>v</a:t>
            </a:r>
            <a:r>
              <a:rPr spc="5" dirty="0"/>
              <a:t>á:</a:t>
            </a:r>
            <a:r>
              <a:rPr spc="-95" dirty="0"/>
              <a:t> </a:t>
            </a:r>
            <a:r>
              <a:rPr spc="35" dirty="0"/>
              <a:t>D</a:t>
            </a:r>
            <a:r>
              <a:rPr spc="-15" dirty="0"/>
              <a:t>ív</a:t>
            </a:r>
            <a:r>
              <a:rPr spc="-25" dirty="0"/>
              <a:t>e</a:t>
            </a:r>
            <a:r>
              <a:rPr dirty="0"/>
              <a:t>j</a:t>
            </a:r>
            <a:r>
              <a:rPr spc="-40" dirty="0"/>
              <a:t> </a:t>
            </a:r>
            <a:r>
              <a:rPr spc="35" dirty="0"/>
              <a:t>s</a:t>
            </a:r>
            <a:r>
              <a:rPr spc="-25" dirty="0"/>
              <a:t>e</a:t>
            </a:r>
            <a:r>
              <a:rPr spc="5" dirty="0"/>
              <a:t>,</a:t>
            </a:r>
            <a:r>
              <a:rPr spc="10" dirty="0"/>
              <a:t> </a:t>
            </a:r>
            <a:r>
              <a:rPr spc="5" dirty="0"/>
              <a:t>t</a:t>
            </a:r>
            <a:r>
              <a:rPr spc="-20" dirty="0"/>
              <a:t>v</a:t>
            </a:r>
            <a:r>
              <a:rPr spc="-10" dirty="0"/>
              <a:t>o</a:t>
            </a:r>
            <a:r>
              <a:rPr spc="5" dirty="0"/>
              <a:t>ř</a:t>
            </a:r>
            <a:r>
              <a:rPr spc="-35" dirty="0"/>
              <a:t> </a:t>
            </a:r>
            <a:r>
              <a:rPr spc="5" dirty="0"/>
              <a:t>a </a:t>
            </a:r>
            <a:r>
              <a:rPr spc="-10" dirty="0"/>
              <a:t>po</a:t>
            </a:r>
            <a:r>
              <a:rPr spc="-15" dirty="0"/>
              <a:t>ví</a:t>
            </a:r>
            <a:r>
              <a:rPr spc="-5" dirty="0"/>
              <a:t>d</a:t>
            </a:r>
            <a:r>
              <a:rPr spc="-25" dirty="0"/>
              <a:t>e</a:t>
            </a:r>
            <a:r>
              <a:rPr spc="-35" dirty="0"/>
              <a:t>j</a:t>
            </a:r>
            <a:r>
              <a:rPr spc="5" dirty="0"/>
              <a:t>!</a:t>
            </a:r>
            <a:r>
              <a:rPr spc="55" dirty="0"/>
              <a:t> </a:t>
            </a:r>
            <a:r>
              <a:rPr spc="35" dirty="0">
                <a:latin typeface="Calibri"/>
                <a:cs typeface="Calibri"/>
              </a:rPr>
              <a:t>A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15" dirty="0">
                <a:latin typeface="Calibri"/>
                <a:cs typeface="Calibri"/>
              </a:rPr>
              <a:t>f</a:t>
            </a:r>
            <a:r>
              <a:rPr spc="-20" dirty="0">
                <a:latin typeface="Calibri"/>
                <a:cs typeface="Calibri"/>
              </a:rPr>
              <a:t>il</a:t>
            </a:r>
            <a:r>
              <a:rPr spc="-25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spc="-20" dirty="0">
                <a:latin typeface="Calibri"/>
                <a:cs typeface="Calibri"/>
              </a:rPr>
              <a:t>ik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-4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Calibri"/>
                <a:cs typeface="Calibri"/>
              </a:rPr>
              <a:t>p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10" dirty="0">
                <a:latin typeface="Calibri"/>
                <a:cs typeface="Calibri"/>
              </a:rPr>
              <a:t>o</a:t>
            </a:r>
          </a:p>
          <a:p>
            <a:pPr marL="355600">
              <a:lnSpc>
                <a:spcPct val="100000"/>
              </a:lnSpc>
            </a:pPr>
            <a:r>
              <a:rPr spc="-5" dirty="0"/>
              <a:t>p</a:t>
            </a:r>
            <a:r>
              <a:rPr spc="-30" dirty="0"/>
              <a:t>ře</a:t>
            </a:r>
            <a:r>
              <a:rPr spc="-5" dirty="0"/>
              <a:t>d</a:t>
            </a:r>
            <a:r>
              <a:rPr spc="35" dirty="0"/>
              <a:t>š</a:t>
            </a:r>
            <a:r>
              <a:rPr spc="-95" dirty="0"/>
              <a:t>k</a:t>
            </a:r>
            <a:r>
              <a:rPr spc="-10" dirty="0"/>
              <a:t>o</a:t>
            </a:r>
            <a:r>
              <a:rPr spc="-15" dirty="0"/>
              <a:t>l</a:t>
            </a:r>
            <a:r>
              <a:rPr spc="5" dirty="0"/>
              <a:t>á</a:t>
            </a:r>
            <a:r>
              <a:rPr spc="-15" dirty="0"/>
              <a:t>k</a:t>
            </a:r>
            <a:r>
              <a:rPr spc="5" dirty="0"/>
              <a:t>y</a:t>
            </a:r>
            <a:r>
              <a:rPr spc="-25" dirty="0"/>
              <a:t> </a:t>
            </a:r>
            <a:r>
              <a:rPr spc="5" dirty="0"/>
              <a:t>a </a:t>
            </a:r>
            <a:r>
              <a:rPr spc="30" dirty="0"/>
              <a:t>m</a:t>
            </a:r>
            <a:r>
              <a:rPr spc="-15" dirty="0"/>
              <a:t>l</a:t>
            </a:r>
            <a:r>
              <a:rPr spc="5" dirty="0"/>
              <a:t>a</a:t>
            </a:r>
            <a:r>
              <a:rPr spc="-5" dirty="0"/>
              <a:t>d</a:t>
            </a:r>
            <a:r>
              <a:rPr spc="35" dirty="0"/>
              <a:t>š</a:t>
            </a:r>
            <a:r>
              <a:rPr dirty="0"/>
              <a:t>í</a:t>
            </a:r>
            <a:r>
              <a:rPr spc="-95" dirty="0"/>
              <a:t> </a:t>
            </a:r>
            <a:r>
              <a:rPr spc="35" dirty="0"/>
              <a:t>š</a:t>
            </a:r>
            <a:r>
              <a:rPr spc="-95" dirty="0"/>
              <a:t>k</a:t>
            </a:r>
            <a:r>
              <a:rPr spc="-10" dirty="0"/>
              <a:t>o</a:t>
            </a:r>
            <a:r>
              <a:rPr spc="-15" dirty="0"/>
              <a:t>l</a:t>
            </a:r>
            <a:r>
              <a:rPr spc="5" dirty="0"/>
              <a:t>á</a:t>
            </a:r>
            <a:r>
              <a:rPr spc="-15" dirty="0"/>
              <a:t>k</a:t>
            </a:r>
            <a:r>
              <a:rPr spc="5" dirty="0"/>
              <a:t>y</a:t>
            </a:r>
            <a:r>
              <a:rPr spc="-25" dirty="0"/>
              <a:t> </a:t>
            </a:r>
            <a:r>
              <a:rPr spc="-65" dirty="0"/>
              <a:t>P</a:t>
            </a:r>
            <a:r>
              <a:rPr spc="-10" dirty="0"/>
              <a:t>o</a:t>
            </a:r>
            <a:r>
              <a:rPr spc="-30" dirty="0"/>
              <a:t>r</a:t>
            </a:r>
            <a:r>
              <a:rPr spc="5" dirty="0"/>
              <a:t>tá</a:t>
            </a:r>
            <a:r>
              <a:rPr spc="-15" dirty="0"/>
              <a:t>l</a:t>
            </a:r>
            <a:r>
              <a:rPr spc="5" dirty="0"/>
              <a:t>,</a:t>
            </a:r>
            <a:r>
              <a:rPr spc="10" dirty="0"/>
              <a:t> </a:t>
            </a:r>
            <a:r>
              <a:rPr spc="25" dirty="0"/>
              <a:t>200</a:t>
            </a:r>
            <a:r>
              <a:rPr spc="10" dirty="0"/>
              <a:t>7</a:t>
            </a:r>
            <a:r>
              <a:rPr dirty="0"/>
              <a:t> </a:t>
            </a:r>
            <a:r>
              <a:rPr spc="-90" dirty="0"/>
              <a:t> </a:t>
            </a:r>
            <a:r>
              <a:rPr spc="15" dirty="0">
                <a:latin typeface="Wingdings"/>
                <a:cs typeface="Wingdings"/>
              </a:rPr>
              <a:t></a:t>
            </a:r>
          </a:p>
          <a:p>
            <a:pPr marL="355600" marR="86106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6235" algn="l"/>
              </a:tabLst>
            </a:pPr>
            <a:r>
              <a:rPr spc="25" dirty="0"/>
              <a:t>B</a:t>
            </a:r>
            <a:r>
              <a:rPr spc="-25" dirty="0"/>
              <a:t>e</a:t>
            </a:r>
            <a:r>
              <a:rPr spc="-30" dirty="0"/>
              <a:t>č</a:t>
            </a:r>
            <a:r>
              <a:rPr spc="-15" dirty="0"/>
              <a:t>v</a:t>
            </a:r>
            <a:r>
              <a:rPr spc="5" dirty="0"/>
              <a:t>á</a:t>
            </a:r>
            <a:r>
              <a:rPr spc="-25" dirty="0"/>
              <a:t>ř</a:t>
            </a:r>
            <a:r>
              <a:rPr spc="-10" dirty="0"/>
              <a:t>o</a:t>
            </a:r>
            <a:r>
              <a:rPr spc="-15" dirty="0"/>
              <a:t>v</a:t>
            </a:r>
            <a:r>
              <a:rPr spc="5" dirty="0"/>
              <a:t>á,</a:t>
            </a:r>
            <a:r>
              <a:rPr spc="-135" dirty="0"/>
              <a:t> </a:t>
            </a:r>
            <a:r>
              <a:rPr spc="15" dirty="0"/>
              <a:t>I.</a:t>
            </a:r>
            <a:r>
              <a:rPr spc="5" dirty="0"/>
              <a:t>:</a:t>
            </a:r>
            <a:r>
              <a:rPr spc="-25" dirty="0"/>
              <a:t> </a:t>
            </a:r>
            <a:r>
              <a:rPr spc="-15" dirty="0"/>
              <a:t>Vý</a:t>
            </a:r>
            <a:r>
              <a:rPr spc="5" dirty="0"/>
              <a:t>t</a:t>
            </a:r>
            <a:r>
              <a:rPr spc="-20" dirty="0"/>
              <a:t>v</a:t>
            </a:r>
            <a:r>
              <a:rPr spc="5" dirty="0"/>
              <a:t>a</a:t>
            </a:r>
            <a:r>
              <a:rPr spc="-25" dirty="0"/>
              <a:t>r</a:t>
            </a:r>
            <a:r>
              <a:rPr spc="-5" dirty="0"/>
              <a:t>n</a:t>
            </a:r>
            <a:r>
              <a:rPr spc="5" dirty="0"/>
              <a:t>á</a:t>
            </a:r>
            <a:r>
              <a:rPr spc="-75" dirty="0"/>
              <a:t> </a:t>
            </a:r>
            <a:r>
              <a:rPr spc="-5" dirty="0"/>
              <a:t>d</a:t>
            </a:r>
            <a:r>
              <a:rPr spc="-105" dirty="0"/>
              <a:t>r</a:t>
            </a:r>
            <a:r>
              <a:rPr spc="5" dirty="0"/>
              <a:t>a</a:t>
            </a:r>
            <a:r>
              <a:rPr spc="45" dirty="0"/>
              <a:t>m</a:t>
            </a:r>
            <a:r>
              <a:rPr spc="5" dirty="0"/>
              <a:t>at</a:t>
            </a:r>
            <a:r>
              <a:rPr spc="-15" dirty="0"/>
              <a:t>i</a:t>
            </a:r>
            <a:r>
              <a:rPr spc="-20" dirty="0"/>
              <a:t>k</a:t>
            </a:r>
            <a:r>
              <a:rPr spc="5" dirty="0"/>
              <a:t>a v</a:t>
            </a:r>
            <a:r>
              <a:rPr spc="-25" dirty="0"/>
              <a:t> </a:t>
            </a:r>
            <a:r>
              <a:rPr spc="-5" dirty="0"/>
              <a:t>p</a:t>
            </a:r>
            <a:r>
              <a:rPr spc="-25" dirty="0"/>
              <a:t>e</a:t>
            </a:r>
            <a:r>
              <a:rPr spc="-5" dirty="0"/>
              <a:t>d</a:t>
            </a:r>
            <a:r>
              <a:rPr spc="5" dirty="0"/>
              <a:t>a</a:t>
            </a:r>
            <a:r>
              <a:rPr spc="25" dirty="0"/>
              <a:t>g</a:t>
            </a:r>
            <a:r>
              <a:rPr spc="-10" dirty="0"/>
              <a:t>o</a:t>
            </a:r>
            <a:r>
              <a:rPr spc="20" dirty="0"/>
              <a:t>g</a:t>
            </a:r>
            <a:r>
              <a:rPr spc="-15" dirty="0"/>
              <a:t>i</a:t>
            </a:r>
            <a:r>
              <a:rPr spc="-30" dirty="0"/>
              <a:t>c</a:t>
            </a:r>
            <a:r>
              <a:rPr spc="-95" dirty="0"/>
              <a:t>k</a:t>
            </a:r>
            <a:r>
              <a:rPr spc="10" dirty="0"/>
              <a:t>é</a:t>
            </a:r>
            <a:r>
              <a:rPr spc="-40" dirty="0"/>
              <a:t> </a:t>
            </a:r>
            <a:r>
              <a:rPr spc="-5" dirty="0"/>
              <a:t>p</a:t>
            </a:r>
            <a:r>
              <a:rPr spc="-105" dirty="0"/>
              <a:t>r</a:t>
            </a:r>
            <a:r>
              <a:rPr spc="5" dirty="0"/>
              <a:t>a</a:t>
            </a:r>
            <a:r>
              <a:rPr spc="25" dirty="0"/>
              <a:t>x</a:t>
            </a:r>
            <a:r>
              <a:rPr dirty="0"/>
              <a:t>i</a:t>
            </a:r>
            <a:r>
              <a:rPr spc="35" dirty="0"/>
              <a:t> </a:t>
            </a:r>
            <a:r>
              <a:rPr spc="10" dirty="0"/>
              <a:t>–</a:t>
            </a:r>
            <a:r>
              <a:rPr spc="-45" dirty="0"/>
              <a:t> </a:t>
            </a:r>
            <a:r>
              <a:rPr spc="-25" dirty="0"/>
              <a:t>Ne</a:t>
            </a:r>
            <a:r>
              <a:rPr spc="5" dirty="0"/>
              <a:t>t</a:t>
            </a:r>
            <a:r>
              <a:rPr spc="-110" dirty="0"/>
              <a:t>r</a:t>
            </a:r>
            <a:r>
              <a:rPr spc="5" dirty="0"/>
              <a:t>a</a:t>
            </a:r>
            <a:r>
              <a:rPr spc="-5" dirty="0"/>
              <a:t>d</a:t>
            </a:r>
            <a:r>
              <a:rPr spc="-15" dirty="0"/>
              <a:t>i</a:t>
            </a:r>
            <a:r>
              <a:rPr spc="-30" dirty="0"/>
              <a:t>č</a:t>
            </a:r>
            <a:r>
              <a:rPr spc="-5" dirty="0"/>
              <a:t>n</a:t>
            </a:r>
            <a:r>
              <a:rPr dirty="0"/>
              <a:t>í </a:t>
            </a:r>
            <a:r>
              <a:rPr spc="-30" dirty="0"/>
              <a:t>č</a:t>
            </a:r>
            <a:r>
              <a:rPr spc="-15" dirty="0"/>
              <a:t>i</a:t>
            </a:r>
            <a:r>
              <a:rPr spc="-5" dirty="0"/>
              <a:t>nn</a:t>
            </a:r>
            <a:r>
              <a:rPr spc="-10" dirty="0"/>
              <a:t>o</a:t>
            </a:r>
            <a:r>
              <a:rPr spc="35" dirty="0"/>
              <a:t>s</a:t>
            </a:r>
            <a:r>
              <a:rPr spc="5" dirty="0"/>
              <a:t>ti</a:t>
            </a:r>
            <a:r>
              <a:rPr spc="-25" dirty="0"/>
              <a:t> </a:t>
            </a:r>
            <a:r>
              <a:rPr spc="-5" dirty="0"/>
              <a:t>p</a:t>
            </a:r>
            <a:r>
              <a:rPr spc="-30" dirty="0"/>
              <a:t>r</a:t>
            </a:r>
            <a:r>
              <a:rPr spc="10" dirty="0"/>
              <a:t>o</a:t>
            </a:r>
            <a:r>
              <a:rPr spc="-25" dirty="0"/>
              <a:t> </a:t>
            </a:r>
            <a:r>
              <a:rPr spc="-5" dirty="0"/>
              <a:t>p</a:t>
            </a:r>
            <a:r>
              <a:rPr spc="-30" dirty="0"/>
              <a:t>ř</a:t>
            </a:r>
            <a:r>
              <a:rPr spc="-25" dirty="0"/>
              <a:t>e</a:t>
            </a:r>
            <a:r>
              <a:rPr spc="-5" dirty="0"/>
              <a:t>d</a:t>
            </a:r>
            <a:r>
              <a:rPr spc="35" dirty="0"/>
              <a:t>š</a:t>
            </a:r>
            <a:r>
              <a:rPr spc="-95" dirty="0"/>
              <a:t>k</a:t>
            </a:r>
            <a:r>
              <a:rPr spc="-10" dirty="0"/>
              <a:t>o</a:t>
            </a:r>
            <a:r>
              <a:rPr spc="-15" dirty="0"/>
              <a:t>l</a:t>
            </a:r>
            <a:r>
              <a:rPr spc="-5" dirty="0"/>
              <a:t>n</a:t>
            </a:r>
            <a:r>
              <a:rPr dirty="0"/>
              <a:t>í</a:t>
            </a:r>
            <a:r>
              <a:rPr spc="-20" dirty="0"/>
              <a:t> </a:t>
            </a:r>
            <a:r>
              <a:rPr spc="5" dirty="0"/>
              <a:t>a </a:t>
            </a:r>
            <a:r>
              <a:rPr spc="30" dirty="0"/>
              <a:t>š</a:t>
            </a:r>
            <a:r>
              <a:rPr spc="-95" dirty="0"/>
              <a:t>k</a:t>
            </a:r>
            <a:r>
              <a:rPr spc="-10" dirty="0"/>
              <a:t>o</a:t>
            </a:r>
            <a:r>
              <a:rPr spc="-15" dirty="0"/>
              <a:t>l</a:t>
            </a:r>
            <a:r>
              <a:rPr spc="-5" dirty="0"/>
              <a:t>n</a:t>
            </a:r>
            <a:r>
              <a:rPr dirty="0"/>
              <a:t>í</a:t>
            </a:r>
            <a:r>
              <a:rPr spc="-20" dirty="0"/>
              <a:t> </a:t>
            </a:r>
            <a:r>
              <a:rPr spc="-15" dirty="0"/>
              <a:t>v</a:t>
            </a:r>
            <a:r>
              <a:rPr spc="-25" dirty="0"/>
              <a:t>ě</a:t>
            </a:r>
            <a:r>
              <a:rPr spc="-20" dirty="0"/>
              <a:t>k</a:t>
            </a:r>
            <a:r>
              <a:rPr spc="5" dirty="0"/>
              <a:t>.</a:t>
            </a:r>
            <a:r>
              <a:rPr spc="10" dirty="0"/>
              <a:t> </a:t>
            </a:r>
            <a:r>
              <a:rPr spc="-65" dirty="0"/>
              <a:t>P</a:t>
            </a:r>
            <a:r>
              <a:rPr spc="-10" dirty="0"/>
              <a:t>o</a:t>
            </a:r>
            <a:r>
              <a:rPr spc="-30" dirty="0"/>
              <a:t>r</a:t>
            </a:r>
            <a:r>
              <a:rPr spc="5" dirty="0"/>
              <a:t>tá</a:t>
            </a:r>
            <a:r>
              <a:rPr spc="-15" dirty="0"/>
              <a:t>l</a:t>
            </a:r>
            <a:r>
              <a:rPr spc="5" dirty="0"/>
              <a:t>,</a:t>
            </a:r>
            <a:r>
              <a:rPr spc="10" dirty="0"/>
              <a:t> </a:t>
            </a:r>
            <a:r>
              <a:rPr spc="25" dirty="0"/>
              <a:t>201</a:t>
            </a:r>
            <a:r>
              <a:rPr spc="10" dirty="0"/>
              <a:t>5</a:t>
            </a:r>
          </a:p>
          <a:p>
            <a:pPr marL="355600" marR="5080" indent="-34290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6235" algn="l"/>
              </a:tabLst>
            </a:pPr>
            <a:r>
              <a:rPr spc="-25" dirty="0">
                <a:latin typeface="Calibri"/>
                <a:cs typeface="Calibri"/>
              </a:rPr>
              <a:t>C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45" dirty="0">
                <a:latin typeface="Calibri"/>
                <a:cs typeface="Calibri"/>
              </a:rPr>
              <a:t>m</a:t>
            </a:r>
            <a:r>
              <a:rPr spc="-5" dirty="0">
                <a:latin typeface="Calibri"/>
                <a:cs typeface="Calibri"/>
              </a:rPr>
              <a:t>pb</a:t>
            </a:r>
            <a:r>
              <a:rPr spc="-25" dirty="0">
                <a:latin typeface="Calibri"/>
                <a:cs typeface="Calibri"/>
              </a:rPr>
              <a:t>e</a:t>
            </a:r>
            <a:r>
              <a:rPr spc="-20" dirty="0">
                <a:latin typeface="Calibri"/>
                <a:cs typeface="Calibri"/>
              </a:rPr>
              <a:t>ll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v</a:t>
            </a:r>
            <a:r>
              <a:rPr spc="5" dirty="0">
                <a:latin typeface="Calibri"/>
                <a:cs typeface="Calibri"/>
              </a:rPr>
              <a:t>á,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30" dirty="0">
                <a:latin typeface="Calibri"/>
                <a:cs typeface="Calibri"/>
              </a:rPr>
              <a:t>J</a:t>
            </a:r>
            <a:r>
              <a:rPr spc="15" dirty="0">
                <a:latin typeface="Calibri"/>
                <a:cs typeface="Calibri"/>
              </a:rPr>
              <a:t>.</a:t>
            </a:r>
            <a:r>
              <a:rPr spc="5" dirty="0">
                <a:latin typeface="Calibri"/>
                <a:cs typeface="Calibri"/>
              </a:rPr>
              <a:t>: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160" dirty="0">
                <a:latin typeface="Calibri"/>
                <a:cs typeface="Calibri"/>
              </a:rPr>
              <a:t>T</a:t>
            </a:r>
            <a:r>
              <a:rPr spc="-25" dirty="0">
                <a:latin typeface="Calibri"/>
                <a:cs typeface="Calibri"/>
              </a:rPr>
              <a:t>e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hn</a:t>
            </a:r>
            <a:r>
              <a:rPr spc="-20" dirty="0">
                <a:latin typeface="Calibri"/>
                <a:cs typeface="Calibri"/>
              </a:rPr>
              <a:t>ik</a:t>
            </a:r>
            <a:r>
              <a:rPr spc="5" dirty="0">
                <a:latin typeface="Calibri"/>
                <a:cs typeface="Calibri"/>
              </a:rPr>
              <a:t>y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-25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5" dirty="0">
                <a:latin typeface="Calibri"/>
                <a:cs typeface="Calibri"/>
              </a:rPr>
              <a:t>t</a:t>
            </a:r>
            <a:r>
              <a:rPr spc="-30" dirty="0">
                <a:latin typeface="Calibri"/>
                <a:cs typeface="Calibri"/>
              </a:rPr>
              <a:t>e</a:t>
            </a:r>
            <a:r>
              <a:rPr spc="-105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-5" dirty="0">
                <a:latin typeface="Calibri"/>
                <a:cs typeface="Calibri"/>
              </a:rPr>
              <a:t>p</a:t>
            </a:r>
            <a:r>
              <a:rPr spc="-20" dirty="0">
                <a:latin typeface="Calibri"/>
                <a:cs typeface="Calibri"/>
              </a:rPr>
              <a:t>i</a:t>
            </a:r>
            <a:r>
              <a:rPr spc="10" dirty="0">
                <a:latin typeface="Calibri"/>
                <a:cs typeface="Calibri"/>
              </a:rPr>
              <a:t>e</a:t>
            </a:r>
            <a:r>
              <a:rPr spc="-1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Calibri"/>
                <a:cs typeface="Calibri"/>
              </a:rPr>
              <a:t>v</a:t>
            </a:r>
            <a:r>
              <a:rPr spc="10" dirty="0">
                <a:latin typeface="Calibri"/>
                <a:cs typeface="Calibri"/>
              </a:rPr>
              <a:t>e</a:t>
            </a:r>
            <a:r>
              <a:rPr spc="-85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Calibri"/>
                <a:cs typeface="Calibri"/>
              </a:rPr>
              <a:t>vý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-5" dirty="0">
                <a:latin typeface="Calibri"/>
                <a:cs typeface="Calibri"/>
              </a:rPr>
              <a:t>h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15" dirty="0">
                <a:latin typeface="Calibri"/>
                <a:cs typeface="Calibri"/>
              </a:rPr>
              <a:t>v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spc="-25" dirty="0">
                <a:latin typeface="Calibri"/>
                <a:cs typeface="Calibri"/>
              </a:rPr>
              <a:t>é</a:t>
            </a:r>
            <a:r>
              <a:rPr spc="5" dirty="0">
                <a:latin typeface="Calibri"/>
                <a:cs typeface="Calibri"/>
              </a:rPr>
              <a:t>,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35" dirty="0">
                <a:latin typeface="Calibri"/>
                <a:cs typeface="Calibri"/>
              </a:rPr>
              <a:t>s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-20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á</a:t>
            </a:r>
            <a:r>
              <a:rPr spc="-15" dirty="0">
                <a:latin typeface="Calibri"/>
                <a:cs typeface="Calibri"/>
              </a:rPr>
              <a:t>l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dirty="0">
                <a:latin typeface="Calibri"/>
                <a:cs typeface="Calibri"/>
              </a:rPr>
              <a:t>í</a:t>
            </a:r>
            <a:r>
              <a:rPr spc="-70" dirty="0">
                <a:latin typeface="Times New Roman"/>
                <a:cs typeface="Times New Roman"/>
              </a:rPr>
              <a:t> 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-45" dirty="0">
                <a:latin typeface="Times New Roman"/>
                <a:cs typeface="Times New Roman"/>
              </a:rPr>
              <a:t> </a:t>
            </a:r>
            <a:r>
              <a:rPr spc="-25" dirty="0">
                <a:latin typeface="Calibri"/>
                <a:cs typeface="Calibri"/>
              </a:rPr>
              <a:t>k</a:t>
            </a:r>
            <a:r>
              <a:rPr spc="-20" dirty="0">
                <a:latin typeface="Calibri"/>
                <a:cs typeface="Calibri"/>
              </a:rPr>
              <a:t>li</a:t>
            </a:r>
            <a:r>
              <a:rPr spc="-5" dirty="0">
                <a:latin typeface="Calibri"/>
                <a:cs typeface="Calibri"/>
              </a:rPr>
              <a:t>n</a:t>
            </a:r>
            <a:r>
              <a:rPr spc="-20" dirty="0">
                <a:latin typeface="Calibri"/>
                <a:cs typeface="Calibri"/>
              </a:rPr>
              <a:t>i</a:t>
            </a:r>
            <a:r>
              <a:rPr spc="-30" dirty="0">
                <a:latin typeface="Calibri"/>
                <a:cs typeface="Calibri"/>
              </a:rPr>
              <a:t>c</a:t>
            </a:r>
            <a:r>
              <a:rPr spc="-95" dirty="0">
                <a:latin typeface="Calibri"/>
                <a:cs typeface="Calibri"/>
              </a:rPr>
              <a:t>k</a:t>
            </a:r>
            <a:r>
              <a:rPr spc="10" dirty="0">
                <a:latin typeface="Calibri"/>
                <a:cs typeface="Calibri"/>
              </a:rPr>
              <a:t>é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Calibri"/>
                <a:cs typeface="Calibri"/>
              </a:rPr>
              <a:t>p</a:t>
            </a:r>
            <a:r>
              <a:rPr spc="-105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a</a:t>
            </a:r>
            <a:r>
              <a:rPr spc="25" dirty="0">
                <a:latin typeface="Calibri"/>
                <a:cs typeface="Calibri"/>
              </a:rPr>
              <a:t>x</a:t>
            </a:r>
            <a:r>
              <a:rPr spc="-20" dirty="0">
                <a:latin typeface="Calibri"/>
                <a:cs typeface="Calibri"/>
              </a:rPr>
              <a:t>i</a:t>
            </a:r>
            <a:r>
              <a:rPr spc="5" dirty="0">
                <a:latin typeface="Calibri"/>
                <a:cs typeface="Calibri"/>
              </a:rPr>
              <a:t>.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spc="-65" dirty="0">
                <a:latin typeface="Calibri"/>
                <a:cs typeface="Calibri"/>
              </a:rPr>
              <a:t>P</a:t>
            </a:r>
            <a:r>
              <a:rPr spc="-10" dirty="0">
                <a:latin typeface="Calibri"/>
                <a:cs typeface="Calibri"/>
              </a:rPr>
              <a:t>o</a:t>
            </a:r>
            <a:r>
              <a:rPr spc="-30" dirty="0">
                <a:latin typeface="Calibri"/>
                <a:cs typeface="Calibri"/>
              </a:rPr>
              <a:t>r</a:t>
            </a:r>
            <a:r>
              <a:rPr spc="5" dirty="0">
                <a:latin typeface="Calibri"/>
                <a:cs typeface="Calibri"/>
              </a:rPr>
              <a:t>tá</a:t>
            </a:r>
            <a:r>
              <a:rPr spc="-20" dirty="0">
                <a:latin typeface="Calibri"/>
                <a:cs typeface="Calibri"/>
              </a:rPr>
              <a:t>l</a:t>
            </a:r>
            <a:r>
              <a:rPr spc="5" dirty="0">
                <a:latin typeface="Calibri"/>
                <a:cs typeface="Calibri"/>
              </a:rPr>
              <a:t>,</a:t>
            </a:r>
            <a:r>
              <a:rPr spc="-35" dirty="0">
                <a:latin typeface="Times New Roman"/>
                <a:cs typeface="Times New Roman"/>
              </a:rPr>
              <a:t> </a:t>
            </a:r>
            <a:r>
              <a:rPr spc="25" dirty="0">
                <a:latin typeface="Calibri"/>
                <a:cs typeface="Calibri"/>
              </a:rPr>
              <a:t>199</a:t>
            </a:r>
            <a:r>
              <a:rPr spc="10" dirty="0">
                <a:latin typeface="Calibri"/>
                <a:cs typeface="Calibri"/>
              </a:rPr>
              <a:t>8</a:t>
            </a: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6235" algn="l"/>
              </a:tabLst>
            </a:pPr>
            <a:r>
              <a:rPr spc="-20" dirty="0"/>
              <a:t>U</a:t>
            </a:r>
            <a:r>
              <a:rPr spc="-10" dirty="0"/>
              <a:t>h</a:t>
            </a:r>
            <a:r>
              <a:rPr spc="-15" dirty="0"/>
              <a:t>lí</a:t>
            </a:r>
            <a:r>
              <a:rPr spc="-180" dirty="0"/>
              <a:t>ř</a:t>
            </a:r>
            <a:r>
              <a:rPr spc="5" dirty="0"/>
              <a:t>,</a:t>
            </a:r>
            <a:r>
              <a:rPr spc="15" dirty="0"/>
              <a:t> </a:t>
            </a:r>
            <a:r>
              <a:rPr spc="30" dirty="0"/>
              <a:t>J</a:t>
            </a:r>
            <a:r>
              <a:rPr spc="15" dirty="0"/>
              <a:t>.</a:t>
            </a:r>
            <a:r>
              <a:rPr spc="5" dirty="0"/>
              <a:t>:</a:t>
            </a:r>
            <a:r>
              <a:rPr spc="-95" dirty="0"/>
              <a:t> </a:t>
            </a:r>
            <a:r>
              <a:rPr spc="-85" dirty="0"/>
              <a:t>T</a:t>
            </a:r>
            <a:r>
              <a:rPr spc="-15" dirty="0"/>
              <a:t>vo</a:t>
            </a:r>
            <a:r>
              <a:rPr spc="-30" dirty="0"/>
              <a:t>ř</a:t>
            </a:r>
            <a:r>
              <a:rPr spc="-15" dirty="0"/>
              <a:t>í</a:t>
            </a:r>
            <a:r>
              <a:rPr spc="40" dirty="0"/>
              <a:t>m</a:t>
            </a:r>
            <a:r>
              <a:rPr spc="10" dirty="0"/>
              <a:t>e</a:t>
            </a:r>
            <a:r>
              <a:rPr spc="-40" dirty="0"/>
              <a:t> </a:t>
            </a:r>
            <a:r>
              <a:rPr spc="-15" dirty="0"/>
              <a:t>v</a:t>
            </a:r>
            <a:r>
              <a:rPr spc="10" dirty="0"/>
              <a:t>e</a:t>
            </a:r>
            <a:r>
              <a:rPr spc="-40" dirty="0"/>
              <a:t> </a:t>
            </a:r>
            <a:r>
              <a:rPr spc="30" dirty="0"/>
              <a:t>s</a:t>
            </a:r>
            <a:r>
              <a:rPr spc="5" dirty="0"/>
              <a:t>t</a:t>
            </a:r>
            <a:r>
              <a:rPr spc="-20" dirty="0"/>
              <a:t>y</a:t>
            </a:r>
            <a:r>
              <a:rPr spc="-15" dirty="0"/>
              <a:t>l</a:t>
            </a:r>
            <a:r>
              <a:rPr spc="10" dirty="0"/>
              <a:t>u</a:t>
            </a:r>
            <a:r>
              <a:rPr spc="-95" dirty="0"/>
              <a:t> </a:t>
            </a:r>
            <a:r>
              <a:rPr spc="25" dirty="0"/>
              <a:t>z</a:t>
            </a:r>
            <a:r>
              <a:rPr spc="-10" dirty="0"/>
              <a:t>n</a:t>
            </a:r>
            <a:r>
              <a:rPr spc="5" dirty="0"/>
              <a:t>á</a:t>
            </a:r>
            <a:r>
              <a:rPr spc="40" dirty="0"/>
              <a:t>m</a:t>
            </a:r>
            <a:r>
              <a:rPr spc="-20" dirty="0"/>
              <a:t>ý</a:t>
            </a:r>
            <a:r>
              <a:rPr spc="-30" dirty="0"/>
              <a:t>c</a:t>
            </a:r>
            <a:r>
              <a:rPr spc="10" dirty="0"/>
              <a:t>h</a:t>
            </a:r>
            <a:r>
              <a:rPr spc="-95" dirty="0"/>
              <a:t> </a:t>
            </a:r>
            <a:r>
              <a:rPr spc="40" dirty="0"/>
              <a:t>m</a:t>
            </a:r>
            <a:r>
              <a:rPr spc="5" dirty="0"/>
              <a:t>a</a:t>
            </a:r>
            <a:r>
              <a:rPr spc="-15" dirty="0"/>
              <a:t>lí</a:t>
            </a:r>
            <a:r>
              <a:rPr spc="-30" dirty="0"/>
              <a:t>ř</a:t>
            </a:r>
            <a:r>
              <a:rPr spc="10" dirty="0"/>
              <a:t>ů</a:t>
            </a:r>
            <a:r>
              <a:rPr spc="-50" dirty="0"/>
              <a:t> </a:t>
            </a:r>
            <a:r>
              <a:rPr spc="10" dirty="0"/>
              <a:t>–</a:t>
            </a:r>
            <a:r>
              <a:rPr spc="30" dirty="0"/>
              <a:t> </a:t>
            </a:r>
            <a:r>
              <a:rPr spc="15" dirty="0"/>
              <a:t>I</a:t>
            </a:r>
            <a:r>
              <a:rPr spc="-10" dirty="0"/>
              <a:t>n</a:t>
            </a:r>
            <a:r>
              <a:rPr spc="30" dirty="0"/>
              <a:t>s</a:t>
            </a:r>
            <a:r>
              <a:rPr spc="-10" dirty="0"/>
              <a:t>p</a:t>
            </a:r>
            <a:r>
              <a:rPr spc="-15" dirty="0"/>
              <a:t>i</a:t>
            </a:r>
            <a:r>
              <a:rPr spc="-105" dirty="0"/>
              <a:t>r</a:t>
            </a:r>
            <a:r>
              <a:rPr spc="5" dirty="0"/>
              <a:t>a</a:t>
            </a:r>
            <a:r>
              <a:rPr spc="-30" dirty="0"/>
              <a:t>c</a:t>
            </a:r>
            <a:r>
              <a:rPr spc="10" dirty="0"/>
              <a:t>e</a:t>
            </a:r>
            <a:r>
              <a:rPr spc="-40" dirty="0"/>
              <a:t> </a:t>
            </a:r>
            <a:r>
              <a:rPr spc="30" dirty="0"/>
              <a:t>s</a:t>
            </a:r>
            <a:r>
              <a:rPr spc="-15" dirty="0"/>
              <a:t>v</a:t>
            </a:r>
            <a:r>
              <a:rPr spc="-30" dirty="0"/>
              <a:t>ě</a:t>
            </a:r>
            <a:r>
              <a:rPr spc="5" dirty="0"/>
              <a:t>t</a:t>
            </a:r>
            <a:r>
              <a:rPr spc="-15" dirty="0"/>
              <a:t>ov</a:t>
            </a:r>
            <a:r>
              <a:rPr spc="-20" dirty="0"/>
              <a:t>ý</a:t>
            </a:r>
            <a:r>
              <a:rPr spc="40" dirty="0"/>
              <a:t>m</a:t>
            </a:r>
            <a:r>
              <a:rPr dirty="0"/>
              <a:t>i</a:t>
            </a:r>
          </a:p>
          <a:p>
            <a:pPr marL="355600">
              <a:lnSpc>
                <a:spcPct val="100000"/>
              </a:lnSpc>
            </a:pPr>
            <a:r>
              <a:rPr spc="-15" dirty="0"/>
              <a:t>vý</a:t>
            </a:r>
            <a:r>
              <a:rPr spc="5" dirty="0"/>
              <a:t>t</a:t>
            </a:r>
            <a:r>
              <a:rPr spc="-20" dirty="0"/>
              <a:t>v</a:t>
            </a:r>
            <a:r>
              <a:rPr spc="5" dirty="0"/>
              <a:t>a</a:t>
            </a:r>
            <a:r>
              <a:rPr spc="-25" dirty="0"/>
              <a:t>r</a:t>
            </a:r>
            <a:r>
              <a:rPr spc="-5" dirty="0"/>
              <a:t>n</a:t>
            </a:r>
            <a:r>
              <a:rPr spc="-15" dirty="0"/>
              <a:t>ý</a:t>
            </a:r>
            <a:r>
              <a:rPr spc="40" dirty="0"/>
              <a:t>m</a:t>
            </a:r>
            <a:r>
              <a:rPr dirty="0"/>
              <a:t>i</a:t>
            </a:r>
            <a:r>
              <a:rPr spc="-95" dirty="0"/>
              <a:t> </a:t>
            </a:r>
            <a:r>
              <a:rPr spc="-5" dirty="0"/>
              <a:t>u</a:t>
            </a:r>
            <a:r>
              <a:rPr spc="40" dirty="0"/>
              <a:t>m</a:t>
            </a:r>
            <a:r>
              <a:rPr spc="-25" dirty="0"/>
              <a:t>ě</a:t>
            </a:r>
            <a:r>
              <a:rPr spc="-15" dirty="0"/>
              <a:t>l</a:t>
            </a:r>
            <a:r>
              <a:rPr spc="-30" dirty="0"/>
              <a:t>c</a:t>
            </a:r>
            <a:r>
              <a:rPr dirty="0"/>
              <a:t>i</a:t>
            </a:r>
            <a:r>
              <a:rPr spc="-20" dirty="0"/>
              <a:t> </a:t>
            </a:r>
            <a:r>
              <a:rPr spc="-5" dirty="0"/>
              <a:t>p</a:t>
            </a:r>
            <a:r>
              <a:rPr spc="-30" dirty="0"/>
              <a:t>r</a:t>
            </a:r>
            <a:r>
              <a:rPr spc="10" dirty="0"/>
              <a:t>o</a:t>
            </a:r>
            <a:r>
              <a:rPr spc="-25" dirty="0"/>
              <a:t> </a:t>
            </a:r>
            <a:r>
              <a:rPr spc="-5" dirty="0"/>
              <a:t>d</a:t>
            </a:r>
            <a:r>
              <a:rPr spc="-25" dirty="0"/>
              <a:t>ě</a:t>
            </a:r>
            <a:r>
              <a:rPr spc="5" dirty="0"/>
              <a:t>ti</a:t>
            </a:r>
            <a:r>
              <a:rPr spc="50" dirty="0"/>
              <a:t> </a:t>
            </a:r>
            <a:r>
              <a:rPr spc="-10" dirty="0"/>
              <a:t>o</a:t>
            </a:r>
            <a:r>
              <a:rPr spc="10" dirty="0"/>
              <a:t>d</a:t>
            </a:r>
            <a:r>
              <a:rPr spc="-20" dirty="0"/>
              <a:t> </a:t>
            </a:r>
            <a:r>
              <a:rPr spc="10" dirty="0"/>
              <a:t>8</a:t>
            </a:r>
            <a:r>
              <a:rPr spc="-60" dirty="0"/>
              <a:t> </a:t>
            </a:r>
            <a:r>
              <a:rPr spc="-15" dirty="0"/>
              <a:t>l</a:t>
            </a:r>
            <a:r>
              <a:rPr spc="-25" dirty="0"/>
              <a:t>e</a:t>
            </a:r>
            <a:r>
              <a:rPr spc="5" dirty="0"/>
              <a:t>t. </a:t>
            </a:r>
            <a:r>
              <a:rPr spc="-65" dirty="0"/>
              <a:t>P</a:t>
            </a:r>
            <a:r>
              <a:rPr spc="-10" dirty="0"/>
              <a:t>o</a:t>
            </a:r>
            <a:r>
              <a:rPr spc="-30" dirty="0"/>
              <a:t>r</a:t>
            </a:r>
            <a:r>
              <a:rPr spc="5" dirty="0"/>
              <a:t>tá</a:t>
            </a:r>
            <a:r>
              <a:rPr spc="-15" dirty="0"/>
              <a:t>l</a:t>
            </a:r>
            <a:r>
              <a:rPr spc="5" dirty="0"/>
              <a:t>,</a:t>
            </a:r>
            <a:r>
              <a:rPr spc="10" dirty="0"/>
              <a:t> </a:t>
            </a:r>
            <a:r>
              <a:rPr spc="25" dirty="0"/>
              <a:t>200</a:t>
            </a:r>
            <a:r>
              <a:rPr spc="10" dirty="0"/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6579" y="5079878"/>
            <a:ext cx="51873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6235" algn="l"/>
              </a:tabLst>
            </a:pPr>
            <a:r>
              <a:rPr sz="2000" spc="10" dirty="0">
                <a:latin typeface="Calibri"/>
                <a:cs typeface="Calibri"/>
              </a:rPr>
              <a:t>P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U</a:t>
            </a:r>
            <a:r>
              <a:rPr sz="2000" spc="25" dirty="0">
                <a:latin typeface="Calibri"/>
                <a:cs typeface="Calibri"/>
              </a:rPr>
              <a:t>Ž</a:t>
            </a:r>
            <a:r>
              <a:rPr sz="2000" spc="15" dirty="0">
                <a:latin typeface="Calibri"/>
                <a:cs typeface="Calibri"/>
              </a:rPr>
              <a:t>I</a:t>
            </a:r>
            <a:r>
              <a:rPr sz="2000" spc="-10" dirty="0">
                <a:latin typeface="Calibri"/>
                <a:cs typeface="Calibri"/>
              </a:rPr>
              <a:t>T</a:t>
            </a:r>
            <a:r>
              <a:rPr sz="2000" spc="5" dirty="0">
                <a:latin typeface="Calibri"/>
                <a:cs typeface="Calibri"/>
              </a:rPr>
              <a:t>É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-30" dirty="0">
                <a:latin typeface="Calibri"/>
                <a:cs typeface="Calibri"/>
              </a:rPr>
              <a:t>F</a:t>
            </a:r>
            <a:r>
              <a:rPr sz="2000" spc="-60" dirty="0">
                <a:latin typeface="Calibri"/>
                <a:cs typeface="Calibri"/>
              </a:rPr>
              <a:t>O</a:t>
            </a:r>
            <a:r>
              <a:rPr sz="2000" spc="-85" dirty="0">
                <a:latin typeface="Calibri"/>
                <a:cs typeface="Calibri"/>
              </a:rPr>
              <a:t>T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2000" spc="10" dirty="0">
                <a:latin typeface="Calibri"/>
                <a:cs typeface="Calibri"/>
              </a:rPr>
              <a:t>G</a:t>
            </a:r>
            <a:r>
              <a:rPr sz="2000" spc="25" dirty="0">
                <a:latin typeface="Calibri"/>
                <a:cs typeface="Calibri"/>
              </a:rPr>
              <a:t>RA</a:t>
            </a:r>
            <a:r>
              <a:rPr sz="2000" spc="-30" dirty="0">
                <a:latin typeface="Calibri"/>
                <a:cs typeface="Calibri"/>
              </a:rPr>
              <a:t>F</a:t>
            </a:r>
            <a:r>
              <a:rPr sz="2000" spc="15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–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5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3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h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5" dirty="0">
                <a:latin typeface="Calibri"/>
                <a:cs typeface="Calibri"/>
              </a:rPr>
              <a:t>v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Calibri"/>
                <a:cs typeface="Calibri"/>
              </a:rPr>
              <a:t>Ma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20" dirty="0">
                <a:latin typeface="Calibri"/>
                <a:cs typeface="Calibri"/>
              </a:rPr>
              <a:t>i</a:t>
            </a:r>
            <a:r>
              <a:rPr sz="2000" spc="10" dirty="0">
                <a:latin typeface="Calibri"/>
                <a:cs typeface="Calibri"/>
              </a:rPr>
              <a:t>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90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-2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spc="-10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10" dirty="0">
                <a:latin typeface="Calibri"/>
                <a:cs typeface="Calibri"/>
              </a:rPr>
              <a:t>é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60276" y="4077130"/>
            <a:ext cx="1800225" cy="2513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574" y="404695"/>
            <a:ext cx="7947781" cy="5960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81" y="4701052"/>
            <a:ext cx="2143125" cy="2143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8605" rIns="0" bIns="0" rtlCol="0">
            <a:spAutoFit/>
          </a:bodyPr>
          <a:lstStyle/>
          <a:p>
            <a:pPr marL="2672715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M</a:t>
            </a:r>
            <a:r>
              <a:rPr spc="-390" dirty="0">
                <a:latin typeface="Calibri"/>
                <a:cs typeface="Calibri"/>
              </a:rPr>
              <a:t>A</a:t>
            </a:r>
            <a:r>
              <a:rPr spc="10" dirty="0">
                <a:latin typeface="Calibri"/>
                <a:cs typeface="Calibri"/>
              </a:rPr>
              <a:t>T</a:t>
            </a:r>
            <a:r>
              <a:rPr spc="5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RIÁL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6571" y="1437595"/>
            <a:ext cx="7988934" cy="4050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400"/>
              </a:lnSpc>
              <a:buClr>
                <a:srgbClr val="FF0000"/>
              </a:buClr>
              <a:buFont typeface="Arial"/>
              <a:buChar char="•"/>
              <a:tabLst>
                <a:tab pos="356235" algn="l"/>
              </a:tabLst>
            </a:pP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spc="15" dirty="0">
                <a:solidFill>
                  <a:srgbClr val="FF0000"/>
                </a:solidFill>
                <a:latin typeface="Calibri"/>
                <a:cs typeface="Calibri"/>
              </a:rPr>
              <a:t>J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25" dirty="0">
                <a:solidFill>
                  <a:srgbClr val="FF0000"/>
                </a:solidFill>
                <a:latin typeface="Calibri"/>
                <a:cs typeface="Calibri"/>
              </a:rPr>
              <a:t>Ů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OD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Ě</a:t>
            </a:r>
            <a:r>
              <a:rPr sz="3200" spc="15" dirty="0">
                <a:solidFill>
                  <a:srgbClr val="FF0000"/>
                </a:solidFill>
                <a:latin typeface="Calibri"/>
                <a:cs typeface="Calibri"/>
              </a:rPr>
              <a:t>J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Š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Í</a:t>
            </a:r>
            <a:r>
              <a:rPr sz="3200" spc="-19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ÝT</a:t>
            </a:r>
            <a:r>
              <a:rPr sz="3200" spc="-18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-2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Ý</a:t>
            </a:r>
            <a:r>
              <a:rPr sz="3200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75" dirty="0">
                <a:solidFill>
                  <a:srgbClr val="FF0000"/>
                </a:solidFill>
                <a:latin typeface="Calibri"/>
                <a:cs typeface="Calibri"/>
              </a:rPr>
              <a:t>„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OD</a:t>
            </a:r>
            <a:r>
              <a:rPr sz="3200" spc="-25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200" spc="-11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spc="-3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Ý“ 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3200" spc="-22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TE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ÁL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latin typeface="Calibri"/>
                <a:cs typeface="Calibri"/>
              </a:rPr>
              <a:t>(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30" dirty="0">
                <a:latin typeface="Calibri"/>
                <a:cs typeface="Calibri"/>
              </a:rPr>
              <a:t>á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40" dirty="0">
                <a:latin typeface="Calibri"/>
                <a:cs typeface="Calibri"/>
              </a:rPr>
              <a:t>b</a:t>
            </a:r>
            <a:r>
              <a:rPr sz="3200" dirty="0">
                <a:latin typeface="Calibri"/>
                <a:cs typeface="Calibri"/>
              </a:rPr>
              <a:t>ic</a:t>
            </a:r>
            <a:r>
              <a:rPr sz="3200" spc="-4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85" dirty="0">
                <a:latin typeface="Calibri"/>
                <a:cs typeface="Calibri"/>
              </a:rPr>
              <a:t> 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10" dirty="0">
                <a:latin typeface="Calibri"/>
                <a:cs typeface="Calibri"/>
              </a:rPr>
              <a:t>i</a:t>
            </a:r>
            <a:r>
              <a:rPr sz="3200" spc="-20" dirty="0">
                <a:latin typeface="Calibri"/>
                <a:cs typeface="Calibri"/>
              </a:rPr>
              <a:t>č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k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10" dirty="0">
                <a:latin typeface="Calibri"/>
                <a:cs typeface="Calibri"/>
              </a:rPr>
              <a:t>í</a:t>
            </a:r>
            <a:r>
              <a:rPr sz="3200" spc="-30" dirty="0">
                <a:latin typeface="Calibri"/>
                <a:cs typeface="Calibri"/>
              </a:rPr>
              <a:t>m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 </a:t>
            </a:r>
            <a:r>
              <a:rPr sz="3200" spc="25" dirty="0">
                <a:latin typeface="Calibri"/>
                <a:cs typeface="Calibri"/>
              </a:rPr>
              <a:t>kn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f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10" dirty="0">
                <a:latin typeface="Calibri"/>
                <a:cs typeface="Calibri"/>
              </a:rPr>
              <a:t>í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8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č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s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55" dirty="0">
                <a:latin typeface="Calibri"/>
                <a:cs typeface="Calibri"/>
              </a:rPr>
              <a:t>s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85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40" dirty="0">
                <a:latin typeface="Calibri"/>
                <a:cs typeface="Calibri"/>
              </a:rPr>
              <a:t>b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25" dirty="0">
                <a:latin typeface="Calibri"/>
                <a:cs typeface="Calibri"/>
              </a:rPr>
              <a:t>á</a:t>
            </a:r>
            <a:r>
              <a:rPr sz="3200" dirty="0">
                <a:latin typeface="Calibri"/>
                <a:cs typeface="Calibri"/>
              </a:rPr>
              <a:t>z</a:t>
            </a:r>
            <a:r>
              <a:rPr sz="3200" spc="-50" dirty="0">
                <a:latin typeface="Calibri"/>
                <a:cs typeface="Calibri"/>
              </a:rPr>
              <a:t>k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é</a:t>
            </a:r>
            <a:r>
              <a:rPr sz="3200" spc="-310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k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-30" dirty="0">
                <a:latin typeface="Calibri"/>
                <a:cs typeface="Calibri"/>
              </a:rPr>
              <a:t>e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spc="40" dirty="0">
                <a:latin typeface="Calibri"/>
                <a:cs typeface="Calibri"/>
              </a:rPr>
              <a:t>d</a:t>
            </a:r>
            <a:r>
              <a:rPr sz="3200" spc="25" dirty="0">
                <a:latin typeface="Calibri"/>
                <a:cs typeface="Calibri"/>
              </a:rPr>
              <a:t>á</a:t>
            </a:r>
            <a:r>
              <a:rPr sz="3200" spc="-80" dirty="0">
                <a:latin typeface="Calibri"/>
                <a:cs typeface="Calibri"/>
              </a:rPr>
              <a:t>ř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, </a:t>
            </a:r>
            <a:r>
              <a:rPr sz="3200" spc="25" dirty="0">
                <a:latin typeface="Calibri"/>
                <a:cs typeface="Calibri"/>
              </a:rPr>
              <a:t>n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i</a:t>
            </a:r>
            <a:r>
              <a:rPr sz="3200" spc="-40" dirty="0">
                <a:latin typeface="Calibri"/>
                <a:cs typeface="Calibri"/>
              </a:rPr>
              <a:t>n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40" dirty="0">
                <a:latin typeface="Calibri"/>
                <a:cs typeface="Calibri"/>
              </a:rPr>
              <a:t>p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30" dirty="0">
                <a:latin typeface="Calibri"/>
                <a:cs typeface="Calibri"/>
              </a:rPr>
              <a:t>a</a:t>
            </a:r>
            <a:r>
              <a:rPr sz="3200" spc="-110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15" dirty="0">
                <a:latin typeface="Calibri"/>
                <a:cs typeface="Calibri"/>
              </a:rPr>
              <a:t>od</a:t>
            </a:r>
            <a:r>
              <a:rPr sz="3200" spc="-100" dirty="0">
                <a:latin typeface="Calibri"/>
                <a:cs typeface="Calibri"/>
              </a:rPr>
              <a:t> </a:t>
            </a:r>
            <a:r>
              <a:rPr sz="3200" spc="-110" dirty="0">
                <a:latin typeface="Calibri"/>
                <a:cs typeface="Calibri"/>
              </a:rPr>
              <a:t>v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j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15" dirty="0">
                <a:latin typeface="Calibri"/>
                <a:cs typeface="Calibri"/>
              </a:rPr>
              <a:t>…</a:t>
            </a:r>
            <a:r>
              <a:rPr sz="3200" spc="5" dirty="0">
                <a:latin typeface="Calibri"/>
                <a:cs typeface="Calibri"/>
              </a:rPr>
              <a:t>.</a:t>
            </a:r>
            <a:r>
              <a:rPr sz="3200" dirty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ts val="3835"/>
              </a:lnSpc>
              <a:spcBef>
                <a:spcPts val="740"/>
              </a:spcBef>
              <a:buClr>
                <a:srgbClr val="FF0000"/>
              </a:buClr>
              <a:buFont typeface="Arial"/>
              <a:buChar char="•"/>
              <a:tabLst>
                <a:tab pos="356235" algn="l"/>
              </a:tabLst>
            </a:pP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25" dirty="0">
                <a:solidFill>
                  <a:srgbClr val="FF0000"/>
                </a:solidFill>
                <a:latin typeface="Calibri"/>
                <a:cs typeface="Calibri"/>
              </a:rPr>
              <a:t>Ů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sz="3200" spc="-1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3200" spc="-220" dirty="0">
                <a:solidFill>
                  <a:srgbClr val="FF0000"/>
                </a:solidFill>
                <a:latin typeface="Calibri"/>
                <a:cs typeface="Calibri"/>
              </a:rPr>
              <a:t>Á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TY</a:t>
            </a:r>
            <a:r>
              <a:rPr sz="3200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spc="-25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Í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3200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–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15" dirty="0">
                <a:latin typeface="Calibri"/>
                <a:cs typeface="Calibri"/>
              </a:rPr>
              <a:t>3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14" dirty="0">
                <a:latin typeface="Times New Roman"/>
                <a:cs typeface="Times New Roman"/>
              </a:rPr>
              <a:t> </a:t>
            </a:r>
            <a:r>
              <a:rPr sz="3200" spc="-110" dirty="0">
                <a:latin typeface="Calibri"/>
                <a:cs typeface="Calibri"/>
              </a:rPr>
              <a:t>t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spc="30" dirty="0">
                <a:latin typeface="Calibri"/>
                <a:cs typeface="Calibri"/>
              </a:rPr>
              <a:t>p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110" dirty="0">
                <a:latin typeface="Calibri"/>
                <a:cs typeface="Calibri"/>
              </a:rPr>
              <a:t>t</a:t>
            </a:r>
            <a:r>
              <a:rPr sz="3200" spc="25" dirty="0">
                <a:latin typeface="Calibri"/>
                <a:cs typeface="Calibri"/>
              </a:rPr>
              <a:t>a</a:t>
            </a:r>
            <a:r>
              <a:rPr sz="3200" dirty="0">
                <a:latin typeface="Calibri"/>
                <a:cs typeface="Calibri"/>
              </a:rPr>
              <a:t>,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ts val="3835"/>
              </a:lnSpc>
            </a:pPr>
            <a:r>
              <a:rPr sz="3200" spc="-20" dirty="0">
                <a:latin typeface="Calibri"/>
                <a:cs typeface="Calibri"/>
              </a:rPr>
              <a:t>č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40" dirty="0">
                <a:latin typeface="Calibri"/>
                <a:cs typeface="Calibri"/>
              </a:rPr>
              <a:t>v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-20" dirty="0">
                <a:latin typeface="Calibri"/>
                <a:cs typeface="Calibri"/>
              </a:rPr>
              <a:t>c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35" dirty="0">
                <a:latin typeface="Calibri"/>
                <a:cs typeface="Calibri"/>
              </a:rPr>
              <a:t> </a:t>
            </a:r>
            <a:r>
              <a:rPr sz="3200" spc="25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r</a:t>
            </a:r>
            <a:r>
              <a:rPr sz="3200" spc="20" dirty="0">
                <a:latin typeface="Calibri"/>
                <a:cs typeface="Calibri"/>
              </a:rPr>
              <a:t>u</a:t>
            </a:r>
            <a:r>
              <a:rPr sz="3200" spc="-35" dirty="0">
                <a:latin typeface="Calibri"/>
                <a:cs typeface="Calibri"/>
              </a:rPr>
              <a:t>h</a:t>
            </a:r>
            <a:r>
              <a:rPr sz="3200" spc="-265" dirty="0">
                <a:latin typeface="Calibri"/>
                <a:cs typeface="Calibri"/>
              </a:rPr>
              <a:t>y</a:t>
            </a:r>
            <a:r>
              <a:rPr sz="3200" dirty="0">
                <a:latin typeface="Calibri"/>
                <a:cs typeface="Calibri"/>
              </a:rPr>
              <a:t>,</a:t>
            </a:r>
            <a:r>
              <a:rPr sz="3200" spc="-110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t</a:t>
            </a:r>
            <a:r>
              <a:rPr sz="3200" spc="-80" dirty="0">
                <a:latin typeface="Calibri"/>
                <a:cs typeface="Calibri"/>
              </a:rPr>
              <a:t>r</a:t>
            </a:r>
            <a:r>
              <a:rPr sz="3200" spc="15" dirty="0">
                <a:latin typeface="Calibri"/>
                <a:cs typeface="Calibri"/>
              </a:rPr>
              <a:t>o</a:t>
            </a:r>
            <a:r>
              <a:rPr sz="3200" spc="-25" dirty="0">
                <a:latin typeface="Calibri"/>
                <a:cs typeface="Calibri"/>
              </a:rPr>
              <a:t>j</a:t>
            </a:r>
            <a:r>
              <a:rPr sz="3200" spc="40" dirty="0">
                <a:latin typeface="Calibri"/>
                <a:cs typeface="Calibri"/>
              </a:rPr>
              <a:t>úh</a:t>
            </a:r>
            <a:r>
              <a:rPr sz="3200" spc="-35" dirty="0">
                <a:latin typeface="Calibri"/>
                <a:cs typeface="Calibri"/>
              </a:rPr>
              <a:t>e</a:t>
            </a:r>
            <a:r>
              <a:rPr sz="3200" dirty="0">
                <a:latin typeface="Calibri"/>
                <a:cs typeface="Calibri"/>
              </a:rPr>
              <a:t>l</a:t>
            </a:r>
            <a:r>
              <a:rPr sz="3200" spc="3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í</a:t>
            </a:r>
            <a:r>
              <a:rPr sz="3200" spc="35" dirty="0">
                <a:latin typeface="Calibri"/>
                <a:cs typeface="Calibri"/>
              </a:rPr>
              <a:t>k</a:t>
            </a:r>
            <a:r>
              <a:rPr sz="3200" spc="-40" dirty="0">
                <a:latin typeface="Calibri"/>
                <a:cs typeface="Calibri"/>
              </a:rPr>
              <a:t>y</a:t>
            </a:r>
            <a:r>
              <a:rPr sz="3200" spc="15" dirty="0">
                <a:latin typeface="Calibri"/>
                <a:cs typeface="Calibri"/>
              </a:rPr>
              <a:t>…</a:t>
            </a:r>
            <a:r>
              <a:rPr sz="3200" spc="5" dirty="0">
                <a:latin typeface="Calibri"/>
                <a:cs typeface="Calibri"/>
              </a:rPr>
              <a:t>.</a:t>
            </a:r>
            <a:r>
              <a:rPr sz="3200" dirty="0">
                <a:latin typeface="Calibri"/>
                <a:cs typeface="Calibri"/>
              </a:rPr>
              <a:t>.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ts val="3835"/>
              </a:lnSpc>
              <a:spcBef>
                <a:spcPts val="815"/>
              </a:spcBef>
              <a:buClr>
                <a:srgbClr val="FF0000"/>
              </a:buClr>
              <a:buFont typeface="Arial"/>
              <a:buChar char="•"/>
              <a:tabLst>
                <a:tab pos="356235" algn="l"/>
              </a:tabLst>
            </a:pP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dirty="0">
                <a:latin typeface="Calibri"/>
                <a:cs typeface="Calibri"/>
              </a:rPr>
              <a:t>ĚT</a:t>
            </a:r>
            <a:r>
              <a:rPr sz="3200" spc="15" dirty="0">
                <a:latin typeface="Calibri"/>
                <a:cs typeface="Calibri"/>
              </a:rPr>
              <a:t>Š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10" dirty="0">
                <a:latin typeface="Calibri"/>
                <a:cs typeface="Calibri"/>
              </a:rPr>
              <a:t>N</a:t>
            </a:r>
            <a:r>
              <a:rPr sz="3200" dirty="0">
                <a:latin typeface="Calibri"/>
                <a:cs typeface="Calibri"/>
              </a:rPr>
              <a:t>U</a:t>
            </a:r>
            <a:r>
              <a:rPr sz="3200" spc="-17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-25" dirty="0">
                <a:latin typeface="Calibri"/>
                <a:cs typeface="Calibri"/>
              </a:rPr>
              <a:t>K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spc="-35" dirty="0">
                <a:latin typeface="Calibri"/>
                <a:cs typeface="Calibri"/>
              </a:rPr>
              <a:t>V</a:t>
            </a:r>
            <a:r>
              <a:rPr sz="3200" spc="5" dirty="0">
                <a:latin typeface="Calibri"/>
                <a:cs typeface="Calibri"/>
              </a:rPr>
              <a:t>I</a:t>
            </a:r>
            <a:r>
              <a:rPr sz="3200" dirty="0">
                <a:latin typeface="Calibri"/>
                <a:cs typeface="Calibri"/>
              </a:rPr>
              <a:t>T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10" dirty="0">
                <a:latin typeface="Calibri"/>
                <a:cs typeface="Calibri"/>
              </a:rPr>
              <a:t>S</a:t>
            </a:r>
            <a:r>
              <a:rPr sz="3200" spc="-225" dirty="0">
                <a:latin typeface="Calibri"/>
                <a:cs typeface="Calibri"/>
              </a:rPr>
              <a:t>T</a:t>
            </a:r>
            <a:r>
              <a:rPr sz="3200" dirty="0">
                <a:latin typeface="Calibri"/>
                <a:cs typeface="Calibri"/>
              </a:rPr>
              <a:t>A</a:t>
            </a:r>
            <a:r>
              <a:rPr sz="3200" spc="5" dirty="0">
                <a:latin typeface="Calibri"/>
                <a:cs typeface="Calibri"/>
              </a:rPr>
              <a:t>Č</a:t>
            </a:r>
            <a:r>
              <a:rPr sz="3200" dirty="0">
                <a:latin typeface="Calibri"/>
                <a:cs typeface="Calibri"/>
              </a:rPr>
              <a:t>Í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spc="25" dirty="0">
                <a:solidFill>
                  <a:srgbClr val="FF0000"/>
                </a:solidFill>
                <a:latin typeface="Calibri"/>
                <a:cs typeface="Calibri"/>
              </a:rPr>
              <a:t>Ů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Ž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sz="3200" spc="-37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3200" spc="-1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LE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3200" spc="-85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3200" spc="-11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ts val="3835"/>
              </a:lnSpc>
            </a:pP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spc="-15" dirty="0">
                <a:solidFill>
                  <a:srgbClr val="FF0000"/>
                </a:solidFill>
                <a:latin typeface="Calibri"/>
                <a:cs typeface="Calibri"/>
              </a:rPr>
              <a:t>Z</a:t>
            </a:r>
            <a:r>
              <a:rPr sz="3200" spc="-40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LE</a:t>
            </a:r>
            <a:r>
              <a:rPr sz="3200" spc="-25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A,</a:t>
            </a:r>
            <a:r>
              <a:rPr sz="3200" spc="-10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2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spc="-30" dirty="0">
                <a:solidFill>
                  <a:srgbClr val="FF0000"/>
                </a:solidFill>
                <a:latin typeface="Calibri"/>
                <a:cs typeface="Calibri"/>
              </a:rPr>
              <a:t>X</a:t>
            </a:r>
            <a:r>
              <a:rPr sz="3200" spc="-36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3200" spc="-1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TE</a:t>
            </a:r>
            <a:r>
              <a:rPr sz="3200" spc="10" dirty="0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3200" spc="-1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-36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sz="32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spc="5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3200" spc="-5" dirty="0">
                <a:solidFill>
                  <a:srgbClr val="FF0000"/>
                </a:solidFill>
                <a:latin typeface="Calibri"/>
                <a:cs typeface="Calibri"/>
              </a:rPr>
              <a:t>LÍ</a:t>
            </a:r>
            <a:r>
              <a:rPr sz="3200" spc="1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3200" spc="-114" dirty="0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É</a:t>
            </a:r>
            <a:r>
              <a:rPr sz="3200" spc="-1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200" spc="-3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320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3200" spc="-10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3200" spc="-20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3200" spc="15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84204" y="332667"/>
            <a:ext cx="1866900" cy="1163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80796" y="551746"/>
            <a:ext cx="2253615" cy="125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05" algn="ctr">
              <a:lnSpc>
                <a:spcPts val="5270"/>
              </a:lnSpc>
            </a:pPr>
            <a:r>
              <a:rPr sz="4400" spc="-40" dirty="0">
                <a:latin typeface="Calibri"/>
                <a:cs typeface="Calibri"/>
              </a:rPr>
              <a:t>V</a:t>
            </a:r>
            <a:r>
              <a:rPr sz="4400" spc="-5" dirty="0">
                <a:latin typeface="Calibri"/>
                <a:cs typeface="Calibri"/>
              </a:rPr>
              <a:t>E</a:t>
            </a:r>
            <a:r>
              <a:rPr sz="4400" spc="20" dirty="0">
                <a:latin typeface="Calibri"/>
                <a:cs typeface="Calibri"/>
              </a:rPr>
              <a:t>L</a:t>
            </a:r>
            <a:r>
              <a:rPr sz="4400" spc="15" dirty="0">
                <a:latin typeface="Calibri"/>
                <a:cs typeface="Calibri"/>
              </a:rPr>
              <a:t>K</a:t>
            </a:r>
            <a:r>
              <a:rPr sz="4400" dirty="0">
                <a:latin typeface="Calibri"/>
                <a:cs typeface="Calibri"/>
              </a:rPr>
              <a:t>É</a:t>
            </a:r>
            <a:endParaRPr sz="4400">
              <a:latin typeface="Calibri"/>
              <a:cs typeface="Calibri"/>
            </a:endParaRPr>
          </a:p>
          <a:p>
            <a:pPr algn="ctr">
              <a:lnSpc>
                <a:spcPts val="5270"/>
              </a:lnSpc>
            </a:pPr>
            <a:r>
              <a:rPr sz="4400" spc="-90" dirty="0">
                <a:latin typeface="Calibri"/>
                <a:cs typeface="Calibri"/>
              </a:rPr>
              <a:t>F</a:t>
            </a:r>
            <a:r>
              <a:rPr sz="4400" spc="-5" dirty="0">
                <a:latin typeface="Calibri"/>
                <a:cs typeface="Calibri"/>
              </a:rPr>
              <a:t>OR</a:t>
            </a:r>
            <a:r>
              <a:rPr sz="4400" spc="-50" dirty="0">
                <a:latin typeface="Calibri"/>
                <a:cs typeface="Calibri"/>
              </a:rPr>
              <a:t>M</a:t>
            </a:r>
            <a:r>
              <a:rPr sz="4400" spc="-390" dirty="0">
                <a:latin typeface="Calibri"/>
                <a:cs typeface="Calibri"/>
              </a:rPr>
              <a:t>Á</a:t>
            </a:r>
            <a:r>
              <a:rPr sz="4400" spc="10" dirty="0">
                <a:latin typeface="Calibri"/>
                <a:cs typeface="Calibri"/>
              </a:rPr>
              <a:t>T</a:t>
            </a:r>
            <a:r>
              <a:rPr sz="4400" dirty="0">
                <a:latin typeface="Calibri"/>
                <a:cs typeface="Calibri"/>
              </a:rPr>
              <a:t>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17346" y="3071783"/>
            <a:ext cx="3830574" cy="3417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66504" y="836675"/>
            <a:ext cx="4538471" cy="5652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657" y="1628726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94576" rIns="0" bIns="0" rtlCol="0">
            <a:spAutoFit/>
          </a:bodyPr>
          <a:lstStyle/>
          <a:p>
            <a:pPr marL="8255" algn="ctr">
              <a:lnSpc>
                <a:spcPct val="100000"/>
              </a:lnSpc>
            </a:pPr>
            <a:r>
              <a:rPr spc="-40" dirty="0">
                <a:latin typeface="Calibri"/>
                <a:cs typeface="Calibri"/>
              </a:rPr>
              <a:t>V</a:t>
            </a:r>
            <a:r>
              <a:rPr spc="10" dirty="0">
                <a:latin typeface="Calibri"/>
                <a:cs typeface="Calibri"/>
              </a:rPr>
              <a:t>EL</a:t>
            </a:r>
            <a:r>
              <a:rPr spc="15" dirty="0">
                <a:latin typeface="Calibri"/>
                <a:cs typeface="Calibri"/>
              </a:rPr>
              <a:t>K</a:t>
            </a:r>
            <a:r>
              <a:rPr dirty="0">
                <a:latin typeface="Calibri"/>
                <a:cs typeface="Calibri"/>
              </a:rPr>
              <a:t>É</a:t>
            </a:r>
            <a:r>
              <a:rPr spc="-190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Calibri"/>
                <a:cs typeface="Calibri"/>
              </a:rPr>
              <a:t>F</a:t>
            </a:r>
            <a:r>
              <a:rPr spc="-5" dirty="0">
                <a:latin typeface="Calibri"/>
                <a:cs typeface="Calibri"/>
              </a:rPr>
              <a:t>OR</a:t>
            </a:r>
            <a:r>
              <a:rPr spc="-45" dirty="0">
                <a:latin typeface="Calibri"/>
                <a:cs typeface="Calibri"/>
              </a:rPr>
              <a:t>M</a:t>
            </a:r>
            <a:r>
              <a:rPr spc="-385" dirty="0">
                <a:latin typeface="Calibri"/>
                <a:cs typeface="Calibri"/>
              </a:rPr>
              <a:t>Á</a:t>
            </a:r>
            <a:r>
              <a:rPr spc="15" dirty="0">
                <a:latin typeface="Calibri"/>
                <a:cs typeface="Calibri"/>
              </a:rPr>
              <a:t>T</a:t>
            </a:r>
            <a:r>
              <a:rPr dirty="0">
                <a:latin typeface="Calibri"/>
                <a:cs typeface="Calibri"/>
              </a:rPr>
              <a:t>Y</a:t>
            </a:r>
          </a:p>
          <a:p>
            <a:pPr marL="11430" algn="ctr">
              <a:lnSpc>
                <a:spcPct val="100000"/>
              </a:lnSpc>
              <a:spcBef>
                <a:spcPts val="170"/>
              </a:spcBef>
            </a:pPr>
            <a:r>
              <a:rPr sz="1200" spc="-30" dirty="0"/>
              <a:t>S</a:t>
            </a:r>
            <a:r>
              <a:rPr sz="1200" spc="-25" dirty="0"/>
              <a:t>P</a:t>
            </a:r>
            <a:r>
              <a:rPr sz="1200" spc="25" dirty="0"/>
              <a:t>O</a:t>
            </a:r>
            <a:r>
              <a:rPr sz="1200" spc="20" dirty="0"/>
              <a:t>L</a:t>
            </a:r>
            <a:r>
              <a:rPr sz="1200" spc="10" dirty="0"/>
              <a:t>E</a:t>
            </a:r>
            <a:r>
              <a:rPr sz="1200" spc="30" dirty="0"/>
              <a:t>Č</a:t>
            </a:r>
            <a:r>
              <a:rPr sz="1200" spc="-30" dirty="0"/>
              <a:t>N</a:t>
            </a:r>
            <a:r>
              <a:rPr sz="1200" dirty="0"/>
              <a:t>Á</a:t>
            </a:r>
            <a:r>
              <a:rPr sz="1200" spc="-65" dirty="0"/>
              <a:t> </a:t>
            </a:r>
            <a:r>
              <a:rPr sz="1200" spc="-25" dirty="0"/>
              <a:t>P</a:t>
            </a:r>
            <a:r>
              <a:rPr sz="1200" spc="20" dirty="0"/>
              <a:t>R</a:t>
            </a:r>
            <a:r>
              <a:rPr sz="1200" spc="-20" dirty="0"/>
              <a:t>Á</a:t>
            </a:r>
            <a:r>
              <a:rPr sz="1200" spc="30" dirty="0"/>
              <a:t>C</a:t>
            </a:r>
            <a:r>
              <a:rPr sz="1200" dirty="0"/>
              <a:t>E</a:t>
            </a:r>
            <a:r>
              <a:rPr sz="1200" spc="40" dirty="0"/>
              <a:t> </a:t>
            </a:r>
            <a:r>
              <a:rPr sz="1200" spc="10" dirty="0"/>
              <a:t>TÉ</a:t>
            </a:r>
            <a:r>
              <a:rPr sz="1200" spc="-55" dirty="0"/>
              <a:t>M</a:t>
            </a:r>
            <a:r>
              <a:rPr sz="1200" dirty="0"/>
              <a:t>A</a:t>
            </a:r>
            <a:r>
              <a:rPr sz="1200" spc="5" dirty="0"/>
              <a:t> </a:t>
            </a:r>
            <a:r>
              <a:rPr sz="1200" spc="-55" dirty="0"/>
              <a:t>M</a:t>
            </a:r>
            <a:r>
              <a:rPr sz="1200" spc="25" dirty="0"/>
              <a:t>O</a:t>
            </a:r>
            <a:r>
              <a:rPr sz="1200" spc="10" dirty="0"/>
              <a:t>D</a:t>
            </a:r>
            <a:r>
              <a:rPr sz="1200" spc="20" dirty="0"/>
              <a:t>R</a:t>
            </a:r>
            <a:r>
              <a:rPr sz="1200" dirty="0"/>
              <a:t>Á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214" y="601165"/>
            <a:ext cx="8078470" cy="588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40" dirty="0">
                <a:latin typeface="Calibri"/>
                <a:cs typeface="Calibri"/>
              </a:rPr>
              <a:t>V</a:t>
            </a:r>
            <a:r>
              <a:rPr sz="4400" spc="5" dirty="0">
                <a:latin typeface="Calibri"/>
                <a:cs typeface="Calibri"/>
              </a:rPr>
              <a:t>E</a:t>
            </a:r>
            <a:r>
              <a:rPr sz="4400" spc="10" dirty="0">
                <a:latin typeface="Calibri"/>
                <a:cs typeface="Calibri"/>
              </a:rPr>
              <a:t>L</a:t>
            </a:r>
            <a:r>
              <a:rPr sz="4400" spc="15" dirty="0">
                <a:latin typeface="Calibri"/>
                <a:cs typeface="Calibri"/>
              </a:rPr>
              <a:t>K</a:t>
            </a:r>
            <a:r>
              <a:rPr sz="4400" dirty="0">
                <a:latin typeface="Calibri"/>
                <a:cs typeface="Calibri"/>
              </a:rPr>
              <a:t>É</a:t>
            </a:r>
            <a:r>
              <a:rPr sz="4400" spc="-195" dirty="0">
                <a:latin typeface="Times New Roman"/>
                <a:cs typeface="Times New Roman"/>
              </a:rPr>
              <a:t> </a:t>
            </a:r>
            <a:r>
              <a:rPr sz="4400" spc="-90" dirty="0">
                <a:latin typeface="Calibri"/>
                <a:cs typeface="Calibri"/>
              </a:rPr>
              <a:t>F</a:t>
            </a:r>
            <a:r>
              <a:rPr sz="4400" spc="-5" dirty="0">
                <a:latin typeface="Calibri"/>
                <a:cs typeface="Calibri"/>
              </a:rPr>
              <a:t>OR</a:t>
            </a:r>
            <a:r>
              <a:rPr sz="4400" spc="-50" dirty="0">
                <a:latin typeface="Calibri"/>
                <a:cs typeface="Calibri"/>
              </a:rPr>
              <a:t>M</a:t>
            </a:r>
            <a:r>
              <a:rPr sz="4400" spc="-390" dirty="0">
                <a:latin typeface="Calibri"/>
                <a:cs typeface="Calibri"/>
              </a:rPr>
              <a:t>Á</a:t>
            </a:r>
            <a:r>
              <a:rPr sz="4400" spc="10" dirty="0">
                <a:latin typeface="Calibri"/>
                <a:cs typeface="Calibri"/>
              </a:rPr>
              <a:t>T</a:t>
            </a:r>
            <a:r>
              <a:rPr sz="4400" dirty="0">
                <a:latin typeface="Calibri"/>
                <a:cs typeface="Calibri"/>
              </a:rPr>
              <a:t>Y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dirty="0">
                <a:latin typeface="Calibri"/>
                <a:cs typeface="Calibri"/>
              </a:rPr>
              <a:t>-</a:t>
            </a:r>
            <a:r>
              <a:rPr sz="4400" spc="-130" dirty="0">
                <a:latin typeface="Times New Roman"/>
                <a:cs typeface="Times New Roman"/>
              </a:rPr>
              <a:t> 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spc="10" dirty="0">
                <a:latin typeface="Calibri"/>
                <a:cs typeface="Calibri"/>
              </a:rPr>
              <a:t>K</a:t>
            </a:r>
            <a:r>
              <a:rPr sz="2000" spc="-25" dirty="0">
                <a:latin typeface="Calibri"/>
                <a:cs typeface="Calibri"/>
              </a:rPr>
              <a:t>U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spc="15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2000" spc="-90" dirty="0">
                <a:latin typeface="Calibri"/>
                <a:cs typeface="Calibri"/>
              </a:rPr>
              <a:t>V</a:t>
            </a:r>
            <a:r>
              <a:rPr sz="2000" spc="10" dirty="0">
                <a:latin typeface="Calibri"/>
                <a:cs typeface="Calibri"/>
              </a:rPr>
              <a:t>Á</a:t>
            </a:r>
            <a:r>
              <a:rPr sz="2000" spc="-13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P</a:t>
            </a:r>
            <a:r>
              <a:rPr sz="2000" spc="25" dirty="0">
                <a:latin typeface="Calibri"/>
                <a:cs typeface="Calibri"/>
              </a:rPr>
              <a:t>RÁ</a:t>
            </a:r>
            <a:r>
              <a:rPr sz="2000" spc="-25" dirty="0">
                <a:latin typeface="Calibri"/>
                <a:cs typeface="Calibri"/>
              </a:rPr>
              <a:t>C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spc="35" dirty="0">
                <a:latin typeface="Calibri"/>
                <a:cs typeface="Calibri"/>
              </a:rPr>
              <a:t>D</a:t>
            </a:r>
            <a:r>
              <a:rPr sz="2000" spc="-20" dirty="0">
                <a:latin typeface="Calibri"/>
                <a:cs typeface="Calibri"/>
              </a:rPr>
              <a:t>U</a:t>
            </a:r>
            <a:r>
              <a:rPr sz="2000" spc="-30" dirty="0">
                <a:latin typeface="Calibri"/>
                <a:cs typeface="Calibri"/>
              </a:rPr>
              <a:t>Š</a:t>
            </a:r>
            <a:r>
              <a:rPr sz="2000" spc="5" dirty="0">
                <a:latin typeface="Calibri"/>
                <a:cs typeface="Calibri"/>
              </a:rPr>
              <a:t>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10" dirty="0">
                <a:latin typeface="Calibri"/>
                <a:cs typeface="Calibri"/>
              </a:rPr>
              <a:t>A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35" dirty="0">
                <a:latin typeface="Calibri"/>
                <a:cs typeface="Calibri"/>
              </a:rPr>
              <a:t>D</a:t>
            </a:r>
            <a:r>
              <a:rPr sz="2000" spc="-20" dirty="0">
                <a:latin typeface="Calibri"/>
                <a:cs typeface="Calibri"/>
              </a:rPr>
              <a:t>U</a:t>
            </a:r>
            <a:r>
              <a:rPr sz="2000" spc="-25" dirty="0">
                <a:latin typeface="Calibri"/>
                <a:cs typeface="Calibri"/>
              </a:rPr>
              <a:t>C</a:t>
            </a:r>
            <a:r>
              <a:rPr sz="2000" spc="20" dirty="0">
                <a:latin typeface="Calibri"/>
                <a:cs typeface="Calibri"/>
              </a:rPr>
              <a:t>H</a:t>
            </a:r>
            <a:r>
              <a:rPr sz="2000" spc="15" dirty="0">
                <a:latin typeface="Calibri"/>
                <a:cs typeface="Calibri"/>
              </a:rPr>
              <a:t>O</a:t>
            </a:r>
            <a:r>
              <a:rPr sz="2000" spc="-15" dirty="0">
                <a:latin typeface="Calibri"/>
                <a:cs typeface="Calibri"/>
              </a:rPr>
              <a:t>V</a:t>
            </a:r>
            <a:r>
              <a:rPr sz="2000" spc="5" dirty="0">
                <a:latin typeface="Calibri"/>
                <a:cs typeface="Calibri"/>
              </a:rPr>
              <a:t>É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54733" y="1600126"/>
            <a:ext cx="6034674" cy="4526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713</Words>
  <Application>Microsoft Office PowerPoint</Application>
  <PresentationFormat>Bildschirmpräsentation (4:3)</PresentationFormat>
  <Paragraphs>116</Paragraphs>
  <Slides>47</Slides>
  <Notes>47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Office Theme</vt:lpstr>
      <vt:lpstr>NENÁROČNÉ VÝTVARNÉ AKTIVITY</vt:lpstr>
      <vt:lpstr>Mgr. Marie Veverová</vt:lpstr>
      <vt:lpstr>PowerPoint-Präsentation</vt:lpstr>
      <vt:lpstr>PROCES JE CÍL</vt:lpstr>
      <vt:lpstr>PowerPoint-Präsentation</vt:lpstr>
      <vt:lpstr>MATERIÁL</vt:lpstr>
      <vt:lpstr>PowerPoint-Präsentation</vt:lpstr>
      <vt:lpstr>VELKÉ FORMÁTY SPOLEČNÁ PRÁCE TÉMA MODRÁ</vt:lpstr>
      <vt:lpstr>PowerPoint-Präsentation</vt:lpstr>
      <vt:lpstr>VELKÉ FORMÁTY papoušci tempera</vt:lpstr>
      <vt:lpstr>KRUH JAKO VÝTVARNÝ FORMÁT – můžete využít k různým výtvarným technikám</vt:lpstr>
      <vt:lpstr>KRUH JAKO VÝTVARNÝ FORMÁT do kruhu můžeme také jen kreslit</vt:lpstr>
      <vt:lpstr>Další náměty na velké formáty</vt:lpstr>
      <vt:lpstr>PowerPoint-Präsentation</vt:lpstr>
      <vt:lpstr>ODPADOVÉ TVOŘENÍ ZÍSKALI JSME VELKÉ MNOŽSTVÍ PÁSEK DO POKLADEN – TÉMA HUDBA</vt:lpstr>
      <vt:lpstr>ODPADOVÉ TVOŘENÍ moje milované krabičky a krabice</vt:lpstr>
      <vt:lpstr>ODPADOVÉ TVOŘENÍ akvárium v krabici od bot, zaskleno potravinářskou fólií</vt:lpstr>
      <vt:lpstr>ODPADOVÉ TVOŘENÍ pohyblivá loutka hada a betlém z plat od vajíček</vt:lpstr>
      <vt:lpstr>Recyklovaná módní přehlídka</vt:lpstr>
      <vt:lpstr>PowerPoint-Präsentation</vt:lpstr>
      <vt:lpstr>ODPADOVÉ TVOŘENÍ kašírování – kočka má základ polystyrénová koule na lahvi, ptáčci jsou z papírových pytlíků naplněných novinami, naneste několik vrstev novin namočených ve škrobu, nechte dobře proschnout</vt:lpstr>
      <vt:lpstr>ODPADOVÉ TVOŘENÍ jednoduché kašírování lahví namočenýmtoaletnímbarevným papírem, obrázky z horní vrstvy ubrousků</vt:lpstr>
      <vt:lpstr>ODPADOVÉ TVOŘENÍ ptačí budky z roliček od WC papíru, dolepte stříšku, zavěste na větvičky</vt:lpstr>
      <vt:lpstr>BAREVNÁ HRA zapouštění anilinových barev do klovatiny, pozor - nechat nenatřený okraj čtvrtky</vt:lpstr>
      <vt:lpstr>BEREVNÁ HRA – krabička velikosti A4 ( např. víčko od krabice na papíry do kopírky, tekutější tempery, velká skleněnka, vytlačíme barvu na papír a kutálenímkuličky vytváření abstraktní malbu</vt:lpstr>
      <vt:lpstr>PowerPoint-Präsentation</vt:lpstr>
      <vt:lpstr>BAREVNÁ HRA – otiskování nabarveného kapesníčku a dokreslování</vt:lpstr>
      <vt:lpstr>BAREVNÁ HRA – body art</vt:lpstr>
      <vt:lpstr>HRA BAREV A TVARŮ koláže z geometrických tvarů</vt:lpstr>
      <vt:lpstr>PowerPoint-Präsentation</vt:lpstr>
      <vt:lpstr>MANDALY – z koření</vt:lpstr>
      <vt:lpstr>MANDALY – z drobností</vt:lpstr>
      <vt:lpstr>PowerPoint-Präsentation</vt:lpstr>
      <vt:lpstr>MANDALY – temperou, nebo akrylem</vt:lpstr>
      <vt:lpstr>PowerPoint-Präsentation</vt:lpstr>
      <vt:lpstr>PRÁCE SE ŠABLONOU můžete použít hotové šablony, nebo si je vystřihněte z desek na vysvědčení, nutno dobře držet nebo přilepit, na trička – savo nebo barvy na textil, ťupkat houbičkou chycenou v kolíčku</vt:lpstr>
      <vt:lpstr>PowerPoint-Präsentation</vt:lpstr>
      <vt:lpstr>Náměty na práci se šablonou</vt:lpstr>
      <vt:lpstr>Náměty na práci se šablonou</vt:lpstr>
      <vt:lpstr>PowerPoint-Präsentation</vt:lpstr>
      <vt:lpstr>VÝROBKY NA JARMARK věnečky – do polystyrénového základu vtlačujeme nůžkami čtverečky z organzy</vt:lpstr>
      <vt:lpstr>CÍL - PROJEKT AFRIKA</vt:lpstr>
      <vt:lpstr>PROJEKT AFRIKA - BATIKA</vt:lpstr>
      <vt:lpstr>PowerPoint-Präsentation</vt:lpstr>
      <vt:lpstr>PowerPoint-Präsentation</vt:lpstr>
      <vt:lpstr>Další náměty na projekty</vt:lpstr>
      <vt:lpstr>Doporučená četba: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NENÁROČNÉ VÝTVARNÉ AKTIVITY</dc:title>
  <dc:creator>Online2PDF.com</dc:creator>
  <cp:lastModifiedBy>Online2PDF.com</cp:lastModifiedBy>
  <cp:revision>1</cp:revision>
  <dcterms:created xsi:type="dcterms:W3CDTF">2021-04-09T12:34:44Z</dcterms:created>
  <dcterms:modified xsi:type="dcterms:W3CDTF">2021-04-09T10:34:52Z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2021-04-09T00:00:00Z</vt:filetime>
  </property>
  <property fmtid="{D5CDD505-2E9C-101B-9397-08002B2CF9AE}" pid="3" name="LastSaved">
    <vt:filetime>2021-04-09T00:00:00Z</vt:filetime>
  </property>
</Properties>
</file>