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2" r:id="rId8"/>
    <p:sldId id="261" r:id="rId9"/>
    <p:sldId id="260" r:id="rId10"/>
    <p:sldId id="266" r:id="rId11"/>
    <p:sldId id="264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53D07-C286-25F2-DFEA-2336CB767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402E-5B09-875C-8994-5D38C9E7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98097-BDA0-230F-BBC8-B467B0DC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6A089-36CA-F7DE-C5E9-332E1D14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42FD6-8208-5846-7DD3-6D584F47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2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9146A-170F-DFE3-F5AD-B05DA610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B0194A-C745-E717-191F-DBBABC43C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DC7B71-961D-96A6-33E6-9AAABF46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9A84D-4349-7E73-41AF-CB181037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0A58B-FADE-5705-7501-791A8A02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430E2F-DAAA-3168-21B4-EB61CB99A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253233-FABA-7326-C35B-F84560E9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B9FAC2-6176-236B-B5AF-C9102765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ECABE5-1908-B7B4-EF03-125A6E05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75C273-609F-088A-18E1-A3F825BD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5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84802-9E14-D1C6-847B-2D9C2E8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0297C-220F-61AE-12B4-8BE963BE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0E34A-820F-0EAE-A12E-C4FD71FC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733C9C-695F-9594-16B8-E5AA1810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C1D1BF-A7A5-1E51-5B0D-8178B12E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8C03-38CE-8AB0-C18B-A4C3C086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E7BEAE-99FF-E08A-9C79-A6B54782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B83F8-5A60-4203-D7A1-EB060B72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63933-004F-8292-D34B-EC7951C2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9EEC79-23D6-5D4E-8161-DC3E18B3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3EB8D-2E71-93F1-B987-1A7A62AF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9AADA-AFF8-9F24-F673-E5119037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566142-34C0-6FF6-59CB-2D1034936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5F93C2-47E8-13D4-6A4C-514FC30E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C15D37-C54D-EBC7-54CE-1B876C3C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926D1D-46DC-5D48-2C02-B7EB0165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16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07752-AAC9-A82A-5C6C-F1B1BAE0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F38B7B-2CCA-7449-0D3A-C89863C0A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75B2EE-4DB7-B2EB-C333-4A41683A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AFC866-5D64-8BE3-C865-B5CEF1B80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7F242B-9DC8-4D75-2205-A5BA8547D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2FE7F7-A4A8-4082-2F84-CD2534E7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54E130-DF5C-D4A1-9E34-D8A93FEF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C6AE41-38D5-BDCF-CF37-0BE258F5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DC6FF-81FC-BD06-430F-6F1A4151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8BE729-93BF-3E14-0DAE-65AF8089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5899B9-8DB6-437B-5BE3-72899493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440B74-855E-3AA5-9589-B4C8D93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2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1FFFE0-0C04-4592-BA9C-511562F6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4C67F9-34F6-3CD0-6E05-13FB1D3A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E5DD61-A9AE-E1E4-16A8-6738012A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C28A-B0BB-E6C0-94EC-F3E2CBE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ACAA85-3C3C-E1BF-FE18-CC34B0A5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4843A8-6B64-F575-185A-0A9FC6BA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18FDE0-6438-E712-51FC-927198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AAE8F5-87CC-725A-F4C4-B34E9515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96D576-5508-A64A-2F47-F84F9FB0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0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9B06F-7558-DB8A-F4DB-320A4FA6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3491E7-1D4A-6E7A-F8BF-E31297358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070CD2-24BA-16F4-8F05-FEF8332A5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93842A-E0AC-695B-091B-4EEFBBF9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82A5B8-148F-9D9C-6FBC-C39342ED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FC1ADD-9511-17D3-5CEF-3822BA0B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6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36F0B9-CDD9-998B-BC40-FB09CE9E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5A962C-DC29-E340-3F02-6F8A884D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5AEB61-9B76-3E04-FA12-B90DEFB20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ECD-3DAA-4D80-AD35-02751E034073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87F5D-04B7-6CCE-89F7-A6160E6C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9603B-985E-7B41-5AC5-4C66D5B84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3EEA-74FC-46EC-BB70-F5629E129B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58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veverova@mappraha12.cz" TargetMode="External"/><Relationship Id="rId2" Type="http://schemas.openxmlformats.org/officeDocument/2006/relationships/hyperlink" Target="mailto:helena.pravdova@ferovaskola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67B7C-4463-2A14-B0E3-3F06BF598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Setkání Řídicího výboru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C6824-E44C-4B94-9B95-6CC20833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15.9.2022</a:t>
            </a:r>
          </a:p>
          <a:p>
            <a:r>
              <a:rPr lang="cs-CZ" dirty="0" smtClean="0"/>
              <a:t>KC Jasoň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0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9B73-7793-6343-7B80-2BC339F4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Dotčená veřejnost</a:t>
            </a:r>
            <a:br>
              <a:rPr lang="cs-CZ" b="1" dirty="0" smtClean="0"/>
            </a:br>
            <a:r>
              <a:rPr lang="cs-CZ" b="1" dirty="0" smtClean="0"/>
              <a:t>									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08" y="1267169"/>
            <a:ext cx="6398160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9724" r="1881" b="16015"/>
          <a:stretch/>
        </p:blipFill>
        <p:spPr>
          <a:xfrm>
            <a:off x="3205479" y="2474796"/>
            <a:ext cx="6275541" cy="28900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9282" r="2296" b="2559"/>
          <a:stretch/>
        </p:blipFill>
        <p:spPr>
          <a:xfrm>
            <a:off x="4376057" y="3071586"/>
            <a:ext cx="5930537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9B73-7793-6343-7B80-2BC339F4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3. Aktuální </a:t>
            </a:r>
            <a:r>
              <a:rPr lang="cs-CZ" b="1" dirty="0"/>
              <a:t>informace z projektu MAP Praha 12  </a:t>
            </a:r>
            <a:r>
              <a:rPr lang="cs-CZ" b="1" dirty="0" smtClean="0"/>
              <a:t> 	pokračuje</a:t>
            </a:r>
            <a:r>
              <a:rPr lang="cs-CZ" b="1" dirty="0"/>
              <a:t>, plánované aktivity pro školy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7FB7D-EEE0-DA23-F1DF-E09A1F7D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931" y="1825625"/>
            <a:ext cx="928986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					</a:t>
            </a:r>
            <a:r>
              <a:rPr lang="cs-CZ" sz="2000" dirty="0" smtClean="0"/>
              <a:t>Marie Veverová Naďa </a:t>
            </a:r>
            <a:r>
              <a:rPr lang="cs-CZ" sz="2000" dirty="0" smtClean="0"/>
              <a:t>Sloviaková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Akce </a:t>
            </a:r>
            <a:r>
              <a:rPr lang="cs-CZ" dirty="0"/>
              <a:t>MAP září - říjen </a:t>
            </a:r>
            <a:br>
              <a:rPr lang="cs-CZ" dirty="0"/>
            </a:br>
            <a:r>
              <a:rPr lang="cs-CZ" dirty="0"/>
              <a:t>a závěrečná konference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726" y="365126"/>
            <a:ext cx="9956074" cy="931660"/>
          </a:xfrm>
        </p:spPr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rosba o spolupráci: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7726" y="1296786"/>
            <a:ext cx="9956074" cy="517882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MAP </a:t>
            </a:r>
            <a:r>
              <a:rPr lang="cs-CZ" dirty="0"/>
              <a:t>II končí </a:t>
            </a:r>
            <a:r>
              <a:rPr lang="cs-CZ" dirty="0" smtClean="0"/>
              <a:t>…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budou </a:t>
            </a:r>
            <a:r>
              <a:rPr lang="cs-CZ" dirty="0"/>
              <a:t>se zpracovávat závěrečné dokumenty, a proto </a:t>
            </a:r>
            <a:r>
              <a:rPr lang="cs-CZ" dirty="0" smtClean="0"/>
              <a:t>prosíme všechny </a:t>
            </a:r>
            <a:r>
              <a:rPr lang="cs-CZ" dirty="0"/>
              <a:t>členy ŘV o spolupráci.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aktualizace investičních a neinvestičních priorit – ředitelé škol do 26.9.</a:t>
            </a:r>
          </a:p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 smtClean="0">
                <a:solidFill>
                  <a:srgbClr val="FF0000"/>
                </a:solidFill>
              </a:rPr>
              <a:t>rátký </a:t>
            </a:r>
            <a:r>
              <a:rPr lang="cs-CZ" dirty="0" smtClean="0">
                <a:solidFill>
                  <a:srgbClr val="FF0000"/>
                </a:solidFill>
              </a:rPr>
              <a:t>dotazník online k </a:t>
            </a:r>
            <a:r>
              <a:rPr lang="cs-CZ" dirty="0">
                <a:solidFill>
                  <a:srgbClr val="FF0000"/>
                </a:solidFill>
              </a:rPr>
              <a:t>hodnocení činnosti MAP </a:t>
            </a:r>
            <a:r>
              <a:rPr lang="cs-CZ" dirty="0" smtClean="0">
                <a:solidFill>
                  <a:srgbClr val="FF0000"/>
                </a:solidFill>
              </a:rPr>
              <a:t>II – členové Řídícího výboru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Velký dotazník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dirty="0" smtClean="0">
                <a:solidFill>
                  <a:srgbClr val="FF0000"/>
                </a:solidFill>
              </a:rPr>
              <a:t>- ředitelé škol do 30.9.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koncepční dokumenty škol – ředitel a koordinátor - </a:t>
            </a:r>
            <a:r>
              <a:rPr lang="cs-CZ" u="sng" dirty="0" smtClean="0">
                <a:solidFill>
                  <a:srgbClr val="FF0000"/>
                </a:solidFill>
              </a:rPr>
              <a:t>od</a:t>
            </a:r>
            <a:r>
              <a:rPr lang="cs-CZ" dirty="0" smtClean="0">
                <a:solidFill>
                  <a:srgbClr val="FF0000"/>
                </a:solidFill>
              </a:rPr>
              <a:t> 16.9. zasílat na </a:t>
            </a:r>
            <a:r>
              <a:rPr lang="cs-CZ" u="sng" dirty="0" smtClean="0">
                <a:hlinkClick r:id="rId2"/>
              </a:rPr>
              <a:t>helena.pravdova@ferovaskola.cz</a:t>
            </a:r>
            <a:endParaRPr lang="cs-CZ" u="sng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závěrečná reflexe škol – ředitel a koordinátor – do 30.11. </a:t>
            </a:r>
            <a:r>
              <a:rPr lang="cs-CZ" dirty="0" smtClean="0">
                <a:solidFill>
                  <a:srgbClr val="FF0000"/>
                </a:solidFill>
                <a:hlinkClick r:id="rId3"/>
              </a:rPr>
              <a:t>marie.veverova@mappraha12.cz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závěrečná konference – 8.11. – prezentace výstupů MAP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Předem </a:t>
            </a:r>
            <a:r>
              <a:rPr lang="cs-CZ" dirty="0" smtClean="0"/>
              <a:t>děkujeme </a:t>
            </a:r>
            <a:r>
              <a:rPr lang="cs-CZ" dirty="0"/>
              <a:t>za vyplnění a všechny připomínky, které by mohly zlepšit/zkvalitnit MAP III.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89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4.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222222"/>
                </a:solidFill>
                <a:latin typeface="Calibri" panose="020F0502020204030204" pitchFamily="34" charset="0"/>
              </a:rPr>
              <a:t>Individualizace ve </a:t>
            </a:r>
            <a:r>
              <a:rPr lang="cs-CZ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výuce</a:t>
            </a:r>
            <a:br>
              <a:rPr lang="cs-CZ" b="1" dirty="0" smtClean="0">
                <a:solidFill>
                  <a:srgbClr val="222222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							</a:t>
            </a:r>
            <a:r>
              <a:rPr lang="cs-CZ" sz="31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Lydie </a:t>
            </a:r>
            <a:r>
              <a:rPr lang="cs-CZ" sz="3100" dirty="0" err="1">
                <a:solidFill>
                  <a:srgbClr val="222222"/>
                </a:solidFill>
                <a:latin typeface="Calibri" panose="020F0502020204030204" pitchFamily="34" charset="0"/>
              </a:rPr>
              <a:t>Šlajchová</a:t>
            </a:r>
            <a:r>
              <a:rPr lang="cs-CZ" sz="3100" dirty="0">
                <a:solidFill>
                  <a:srgbClr val="222222"/>
                </a:solidFill>
                <a:latin typeface="Calibri" panose="020F0502020204030204" pitchFamily="34" charset="0"/>
              </a:rPr>
              <a:t>, </a:t>
            </a:r>
            <a:r>
              <a:rPr lang="cs-CZ" sz="31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ČOSIV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5545" y="1825625"/>
            <a:ext cx="9888254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medailonek:</a:t>
            </a:r>
          </a:p>
          <a:p>
            <a:pPr marL="0" indent="0">
              <a:buNone/>
            </a:pPr>
            <a:r>
              <a:rPr lang="cs-CZ" sz="2600" dirty="0" smtClean="0"/>
              <a:t>Celoživotně </a:t>
            </a:r>
            <a:r>
              <a:rPr lang="cs-CZ" sz="2600" dirty="0"/>
              <a:t>se věnuji pedagogické práci převážně orientované na předškolní vzdělávání dětí se SVP. Byla jsem iniciátorkou vzniku nového SPC na Praze 6 a později spoluautorkou koncepce a projektu školy zakotvené na principech společného individualizovaného vzdělávání. V této škole jsem po dobu 3 let pracovala v roli výchovného poradce a participovala jsem na tvorbě školního vzdělávacího programu. V mé práci s dětmi i v kontaktu s rodinou je pro mě velmi důležitou hodnotou vzájemný vztah. V současné době pracuji opět v mateřské škole, v obci v bezprostřední blízkosti Prahy. Působím v Praze.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Anotace:</a:t>
            </a:r>
            <a:r>
              <a:rPr lang="cs-CZ" sz="2600" dirty="0"/>
              <a:t> jak zajistit individualizaci ve výuce při počtu 30 dětí ve třídě a jak podpořit integraci UA dětí. Doporučení a tipy do výuky od České odborné společnosti pro inkluzivní vzdělávání.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8000" y="27647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rgbClr val="222222"/>
                </a:solidFill>
                <a:latin typeface="Calibri" panose="020F0502020204030204" pitchFamily="34" charset="0"/>
              </a:rPr>
              <a:t>  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3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Děkujeme za pozornost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2" y="1825625"/>
            <a:ext cx="5802236" cy="4351338"/>
          </a:xfrm>
        </p:spPr>
      </p:pic>
    </p:spTree>
    <p:extLst>
      <p:ext uri="{BB962C8B-B14F-4D97-AF65-F5344CB8AC3E}">
        <p14:creationId xmlns:p14="http://schemas.microsoft.com/office/powerpoint/2010/main" val="24508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01D12-DED7-2D65-130D-09CF3CD0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599" cy="2286635"/>
          </a:xfrm>
        </p:spPr>
        <p:txBody>
          <a:bodyPr/>
          <a:lstStyle/>
          <a:p>
            <a:r>
              <a:rPr lang="cs-CZ" b="1" dirty="0" smtClean="0"/>
              <a:t>1. Úvodní </a:t>
            </a:r>
            <a:r>
              <a:rPr lang="cs-CZ" b="1" dirty="0"/>
              <a:t>slovo zástupců jednotlivých </a:t>
            </a:r>
            <a:r>
              <a:rPr lang="cs-CZ" b="1" dirty="0" smtClean="0"/>
              <a:t>	městských </a:t>
            </a:r>
            <a:r>
              <a:rPr lang="cs-CZ" b="1" dirty="0"/>
              <a:t>částí </a:t>
            </a:r>
            <a:endParaRPr lang="cs-CZ" dirty="0"/>
          </a:p>
        </p:txBody>
      </p:sp>
      <p:pic>
        <p:nvPicPr>
          <p:cNvPr id="1038" name="Picture 14" descr="Soubor:Praha-12 CoA.svg – Wikipedi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15" y="3324460"/>
            <a:ext cx="1924279" cy="22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aha-Libuš - znak, vlajka, skloňování | Kurz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7" y="3300367"/>
            <a:ext cx="1930650" cy="22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aha-Kunratice, městská část ve městě Praha - Města a obce | Kurz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3300366"/>
            <a:ext cx="1992930" cy="22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838200" y="2329841"/>
            <a:ext cx="10515600" cy="384712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27F04-3D86-9147-A8FD-CF31E161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 smtClean="0"/>
              <a:t>program Řídícího výboru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B3F2EB-40A6-E137-AED5-F9C7DCA0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102" y="1825625"/>
            <a:ext cx="9877697" cy="4351338"/>
          </a:xfrm>
        </p:spPr>
        <p:txBody>
          <a:bodyPr/>
          <a:lstStyle/>
          <a:p>
            <a:r>
              <a:rPr lang="cs-CZ" b="1" dirty="0" smtClean="0"/>
              <a:t>představení </a:t>
            </a:r>
            <a:r>
              <a:rPr lang="cs-CZ" b="1" dirty="0" smtClean="0"/>
              <a:t>výstupů </a:t>
            </a:r>
            <a:r>
              <a:rPr lang="cs-CZ" b="1" dirty="0" smtClean="0"/>
              <a:t>MAP</a:t>
            </a:r>
          </a:p>
          <a:p>
            <a:r>
              <a:rPr lang="cs-CZ" b="1" dirty="0" smtClean="0"/>
              <a:t>průběh aktualizace strategických dokumentů MAP</a:t>
            </a:r>
          </a:p>
          <a:p>
            <a:r>
              <a:rPr lang="cs-CZ" b="1" dirty="0" smtClean="0"/>
              <a:t>spolupráce se zapojenými organizacemi</a:t>
            </a:r>
          </a:p>
          <a:p>
            <a:r>
              <a:rPr lang="cs-CZ" b="1" dirty="0" smtClean="0"/>
              <a:t>připravované akce</a:t>
            </a:r>
          </a:p>
          <a:p>
            <a:r>
              <a:rPr lang="cs-CZ" b="1" dirty="0" smtClean="0"/>
              <a:t>Individualizace ve výuce – Lydie </a:t>
            </a:r>
            <a:r>
              <a:rPr lang="cs-CZ" b="1" dirty="0" err="1" smtClean="0"/>
              <a:t>Šlajchová</a:t>
            </a:r>
            <a:endParaRPr lang="cs-CZ" b="1" dirty="0" smtClean="0"/>
          </a:p>
          <a:p>
            <a:r>
              <a:rPr lang="cs-CZ" b="1" dirty="0" smtClean="0"/>
              <a:t>setkání lídrů a </a:t>
            </a:r>
            <a:r>
              <a:rPr lang="cs-CZ" b="1" dirty="0" err="1" smtClean="0"/>
              <a:t>networking</a:t>
            </a:r>
            <a:endParaRPr lang="cs-CZ" b="1" dirty="0" smtClean="0"/>
          </a:p>
          <a:p>
            <a:pPr lvl="8"/>
            <a:endParaRPr lang="cs-CZ" b="1" dirty="0"/>
          </a:p>
          <a:p>
            <a:pPr marL="3657600" lvl="8" indent="0">
              <a:buNone/>
            </a:pPr>
            <a:r>
              <a:rPr lang="cs-CZ" b="1" dirty="0" smtClean="0"/>
              <a:t>Naďa Sloviaková, Helena </a:t>
            </a:r>
            <a:r>
              <a:rPr lang="cs-CZ" b="1" dirty="0" smtClean="0"/>
              <a:t>Pravdová, </a:t>
            </a:r>
            <a:r>
              <a:rPr lang="cs-CZ" b="1" dirty="0"/>
              <a:t>M</a:t>
            </a:r>
            <a:r>
              <a:rPr lang="cs-CZ" b="1" dirty="0" smtClean="0"/>
              <a:t>arie Veverová</a:t>
            </a:r>
            <a:r>
              <a:rPr lang="cs-CZ" b="1" dirty="0"/>
              <a:t>, Lydie </a:t>
            </a:r>
            <a:r>
              <a:rPr lang="cs-CZ" b="1" dirty="0" err="1"/>
              <a:t>Šlajchová</a:t>
            </a:r>
            <a:endParaRPr lang="cs-CZ" b="1" dirty="0"/>
          </a:p>
          <a:p>
            <a:pPr marL="3657600" lvl="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9B73-7793-6343-7B80-2BC339F4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50" y="365125"/>
            <a:ext cx="9929950" cy="1325563"/>
          </a:xfrm>
        </p:spPr>
        <p:txBody>
          <a:bodyPr/>
          <a:lstStyle/>
          <a:p>
            <a:r>
              <a:rPr lang="cs-CZ" b="1" dirty="0" smtClean="0"/>
              <a:t>Výstupy MAP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7FB7D-EEE0-DA23-F1DF-E09A1F7D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850" y="1825625"/>
            <a:ext cx="9929949" cy="4351338"/>
          </a:xfrm>
        </p:spPr>
        <p:txBody>
          <a:bodyPr/>
          <a:lstStyle/>
          <a:p>
            <a:pPr fontAlgn="base"/>
            <a:r>
              <a:rPr lang="cs-CZ" dirty="0"/>
              <a:t>postup aktualizace Strategického rámce </a:t>
            </a:r>
            <a:r>
              <a:rPr lang="cs-CZ" dirty="0" smtClean="0"/>
              <a:t>MAP</a:t>
            </a:r>
          </a:p>
          <a:p>
            <a:pPr fontAlgn="base"/>
            <a:r>
              <a:rPr lang="cs-CZ" dirty="0" smtClean="0"/>
              <a:t>koncepce škol – navazují na strategické dokumenty MAP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A715E-63A5-166C-A381-EB295D37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3015"/>
            <a:ext cx="9368424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Komunikační plán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			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01" y="2134652"/>
            <a:ext cx="8342255" cy="3826147"/>
          </a:xfrm>
        </p:spPr>
      </p:pic>
    </p:spTree>
    <p:extLst>
      <p:ext uri="{BB962C8B-B14F-4D97-AF65-F5344CB8AC3E}">
        <p14:creationId xmlns:p14="http://schemas.microsoft.com/office/powerpoint/2010/main" val="2711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A715E-63A5-166C-A381-EB295D37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26" y="365125"/>
            <a:ext cx="9956074" cy="1325563"/>
          </a:xfrm>
        </p:spPr>
        <p:txBody>
          <a:bodyPr/>
          <a:lstStyle/>
          <a:p>
            <a:r>
              <a:rPr lang="cs-CZ" b="1" dirty="0" smtClean="0"/>
              <a:t>Průběžná sebehodnotící zpráva</a:t>
            </a:r>
            <a:br>
              <a:rPr lang="cs-CZ" b="1" dirty="0" smtClean="0"/>
            </a:br>
            <a:r>
              <a:rPr lang="cs-CZ" dirty="0" smtClean="0"/>
              <a:t>									</a:t>
            </a:r>
            <a:endParaRPr lang="cs-CZ" sz="2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44" y="1999324"/>
            <a:ext cx="7282684" cy="4204837"/>
          </a:xfrm>
        </p:spPr>
      </p:pic>
    </p:spTree>
    <p:extLst>
      <p:ext uri="{BB962C8B-B14F-4D97-AF65-F5344CB8AC3E}">
        <p14:creationId xmlns:p14="http://schemas.microsoft.com/office/powerpoint/2010/main" val="2985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A715E-63A5-166C-A381-EB295D37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Evaluace RAP</a:t>
            </a:r>
            <a:br>
              <a:rPr lang="cs-CZ" b="1" dirty="0" smtClean="0"/>
            </a:br>
            <a:r>
              <a:rPr lang="cs-CZ" b="1" dirty="0" smtClean="0"/>
              <a:t>									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9" y="2567234"/>
            <a:ext cx="9762995" cy="3161971"/>
          </a:xfrm>
        </p:spPr>
      </p:pic>
    </p:spTree>
    <p:extLst>
      <p:ext uri="{BB962C8B-B14F-4D97-AF65-F5344CB8AC3E}">
        <p14:creationId xmlns:p14="http://schemas.microsoft.com/office/powerpoint/2010/main" val="29229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A715E-63A5-166C-A381-EB295D37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/>
          </a:bodyPr>
          <a:lstStyle/>
          <a:p>
            <a:r>
              <a:rPr lang="pl-PL" b="1" dirty="0"/>
              <a:t>Seznam osobností, které spolupracují s </a:t>
            </a:r>
            <a:r>
              <a:rPr lang="pl-PL" b="1" dirty="0" smtClean="0"/>
              <a:t>MAP</a:t>
            </a:r>
            <a:br>
              <a:rPr lang="pl-PL" b="1" dirty="0" smtClean="0"/>
            </a:br>
            <a:r>
              <a:rPr lang="pl-PL" b="1" dirty="0"/>
              <a:t>	</a:t>
            </a:r>
            <a:r>
              <a:rPr lang="pl-PL" b="1" dirty="0" smtClean="0"/>
              <a:t>								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1524304"/>
            <a:ext cx="6206864" cy="4323402"/>
          </a:xfrm>
        </p:spPr>
      </p:pic>
    </p:spTree>
    <p:extLst>
      <p:ext uri="{BB962C8B-B14F-4D97-AF65-F5344CB8AC3E}">
        <p14:creationId xmlns:p14="http://schemas.microsoft.com/office/powerpoint/2010/main" val="3794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9B73-7793-6343-7B80-2BC339F4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6" y="365125"/>
            <a:ext cx="9995263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Realizační tým a organizační struktura</a:t>
            </a:r>
            <a:br>
              <a:rPr lang="cs-CZ" b="1" dirty="0" smtClean="0"/>
            </a:br>
            <a:r>
              <a:rPr lang="cs-CZ" sz="2800" b="1" dirty="0"/>
              <a:t>	</a:t>
            </a:r>
            <a:r>
              <a:rPr lang="cs-CZ" sz="2800" b="1" dirty="0" smtClean="0"/>
              <a:t>								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10" y="1964545"/>
            <a:ext cx="7148490" cy="4176010"/>
          </a:xfrm>
        </p:spPr>
      </p:pic>
    </p:spTree>
    <p:extLst>
      <p:ext uri="{BB962C8B-B14F-4D97-AF65-F5344CB8AC3E}">
        <p14:creationId xmlns:p14="http://schemas.microsoft.com/office/powerpoint/2010/main" val="20972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458</Words>
  <Application>Microsoft Office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Setkání Řídicího výboru</vt:lpstr>
      <vt:lpstr>1. Úvodní slovo zástupců jednotlivých  městských částí </vt:lpstr>
      <vt:lpstr>2. program Řídícího výboru</vt:lpstr>
      <vt:lpstr>Výstupy MAP</vt:lpstr>
      <vt:lpstr>Komunikační plán          </vt:lpstr>
      <vt:lpstr>Průběžná sebehodnotící zpráva          </vt:lpstr>
      <vt:lpstr>Evaluace RAP          </vt:lpstr>
      <vt:lpstr>Seznam osobností, které spolupracují s MAP          </vt:lpstr>
      <vt:lpstr>Realizační tým a organizační struktura          </vt:lpstr>
      <vt:lpstr>Dotčená veřejnost          </vt:lpstr>
      <vt:lpstr>    3. Aktuální informace z projektu MAP Praha 12    pokračuje, plánované aktivity pro školy   </vt:lpstr>
      <vt:lpstr>Prosba o spolupráci:</vt:lpstr>
      <vt:lpstr>4. Individualizace ve výuce        Lydie Šlajchová, ČOSIV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Loukotová</dc:creator>
  <cp:lastModifiedBy>Sloviaková Naďa (Praha 12)</cp:lastModifiedBy>
  <cp:revision>25</cp:revision>
  <dcterms:created xsi:type="dcterms:W3CDTF">2022-09-12T08:18:56Z</dcterms:created>
  <dcterms:modified xsi:type="dcterms:W3CDTF">2022-09-15T10:06:25Z</dcterms:modified>
</cp:coreProperties>
</file>